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93" r:id="rId2"/>
    <p:sldId id="369" r:id="rId3"/>
    <p:sldId id="324" r:id="rId4"/>
    <p:sldId id="351" r:id="rId5"/>
    <p:sldId id="378" r:id="rId6"/>
    <p:sldId id="379" r:id="rId7"/>
    <p:sldId id="380" r:id="rId8"/>
    <p:sldId id="381" r:id="rId9"/>
    <p:sldId id="371" r:id="rId10"/>
    <p:sldId id="372" r:id="rId11"/>
    <p:sldId id="373" r:id="rId12"/>
    <p:sldId id="374" r:id="rId13"/>
    <p:sldId id="375" r:id="rId14"/>
    <p:sldId id="376" r:id="rId15"/>
    <p:sldId id="37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herine Cleveland" initials="KC" lastIdx="5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A49C"/>
    <a:srgbClr val="F2E2D2"/>
    <a:srgbClr val="627981"/>
    <a:srgbClr val="5A7E83"/>
    <a:srgbClr val="314C57"/>
    <a:srgbClr val="F3EDE7"/>
    <a:srgbClr val="386546"/>
    <a:srgbClr val="C7D4CB"/>
    <a:srgbClr val="318295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16" autoAdjust="0"/>
    <p:restoredTop sz="92254" autoAdjust="0"/>
  </p:normalViewPr>
  <p:slideViewPr>
    <p:cSldViewPr snapToGrid="0">
      <p:cViewPr varScale="1">
        <p:scale>
          <a:sx n="107" d="100"/>
          <a:sy n="107" d="100"/>
        </p:scale>
        <p:origin x="214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4078C4-D59A-4BA8-8211-490D417E62FA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239929-127C-438A-9BA5-BEB26E1765F0}">
      <dgm:prSet phldrT="[Text]" custT="1"/>
      <dgm:spPr>
        <a:solidFill>
          <a:srgbClr val="627981"/>
        </a:solidFill>
        <a:ln>
          <a:noFill/>
        </a:ln>
      </dgm:spPr>
      <dgm:t>
        <a:bodyPr/>
        <a:lstStyle/>
        <a:p>
          <a:r>
            <a:rPr lang="en-US" sz="2800" dirty="0">
              <a:solidFill>
                <a:schemeClr val="bg1"/>
              </a:solidFill>
            </a:rPr>
            <a:t>singular noun</a:t>
          </a:r>
        </a:p>
      </dgm:t>
    </dgm:pt>
    <dgm:pt modelId="{52079AC8-025F-4C0B-8CA7-1E69076CC480}" type="parTrans" cxnId="{1CA063A6-E894-4698-AE10-DDB863F0C195}">
      <dgm:prSet/>
      <dgm:spPr/>
      <dgm:t>
        <a:bodyPr/>
        <a:lstStyle/>
        <a:p>
          <a:endParaRPr lang="en-US"/>
        </a:p>
      </dgm:t>
    </dgm:pt>
    <dgm:pt modelId="{026BA4CE-FB26-415D-BE20-C445C93A15AC}" type="sibTrans" cxnId="{1CA063A6-E894-4698-AE10-DDB863F0C195}">
      <dgm:prSet/>
      <dgm:spPr>
        <a:solidFill>
          <a:schemeClr val="bg1"/>
        </a:solidFill>
        <a:ln w="38100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CC99BD57-4E9F-4E8F-84F7-710FD49623E2}">
      <dgm:prSet phldrT="[Text]" custT="1"/>
      <dgm:spPr>
        <a:solidFill>
          <a:srgbClr val="627981"/>
        </a:solidFill>
        <a:ln>
          <a:noFill/>
        </a:ln>
      </dgm:spPr>
      <dgm:t>
        <a:bodyPr/>
        <a:lstStyle/>
        <a:p>
          <a:r>
            <a:rPr lang="en-US" sz="4400" dirty="0">
              <a:solidFill>
                <a:schemeClr val="bg1"/>
              </a:solidFill>
            </a:rPr>
            <a:t>’s</a:t>
          </a:r>
          <a:endParaRPr lang="en-US" sz="2800" dirty="0">
            <a:solidFill>
              <a:schemeClr val="bg1"/>
            </a:solidFill>
          </a:endParaRPr>
        </a:p>
      </dgm:t>
    </dgm:pt>
    <dgm:pt modelId="{0A5C51E5-6B82-48FA-B80A-9868D4CBCCDC}" type="parTrans" cxnId="{42D622D5-EB7C-49C0-91AE-58FB8218ABCE}">
      <dgm:prSet/>
      <dgm:spPr/>
      <dgm:t>
        <a:bodyPr/>
        <a:lstStyle/>
        <a:p>
          <a:endParaRPr lang="en-US"/>
        </a:p>
      </dgm:t>
    </dgm:pt>
    <dgm:pt modelId="{D1138994-5E6F-4815-9A21-71CCCAD4A1A6}" type="sibTrans" cxnId="{42D622D5-EB7C-49C0-91AE-58FB8218ABCE}">
      <dgm:prSet/>
      <dgm:spPr>
        <a:solidFill>
          <a:schemeClr val="bg1"/>
        </a:solidFill>
        <a:ln w="28575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2221D129-9CF1-4AF4-B644-C78FEAFD1EE6}">
      <dgm:prSet custT="1"/>
      <dgm:spPr>
        <a:solidFill>
          <a:srgbClr val="627981"/>
        </a:solidFill>
        <a:ln>
          <a:noFill/>
        </a:ln>
      </dgm:spPr>
      <dgm:t>
        <a:bodyPr/>
        <a:lstStyle/>
        <a:p>
          <a:r>
            <a:rPr lang="en-US" sz="3200" dirty="0"/>
            <a:t>singular possessive</a:t>
          </a:r>
        </a:p>
      </dgm:t>
    </dgm:pt>
    <dgm:pt modelId="{AB262035-1134-4D17-A9FD-90D4EF4B6D21}" type="parTrans" cxnId="{03F4CFD5-62DB-4D8E-A560-DE260BEEC0AC}">
      <dgm:prSet/>
      <dgm:spPr/>
      <dgm:t>
        <a:bodyPr/>
        <a:lstStyle/>
        <a:p>
          <a:endParaRPr lang="en-US"/>
        </a:p>
      </dgm:t>
    </dgm:pt>
    <dgm:pt modelId="{D1A8B520-153A-4F85-9078-038F8E758711}" type="sibTrans" cxnId="{03F4CFD5-62DB-4D8E-A560-DE260BEEC0AC}">
      <dgm:prSet/>
      <dgm:spPr/>
      <dgm:t>
        <a:bodyPr/>
        <a:lstStyle/>
        <a:p>
          <a:endParaRPr lang="en-US"/>
        </a:p>
      </dgm:t>
    </dgm:pt>
    <dgm:pt modelId="{48201B93-9FD8-4FDF-91A5-04ABF0D91801}" type="pres">
      <dgm:prSet presAssocID="{CC4078C4-D59A-4BA8-8211-490D417E62FA}" presName="linearFlow" presStyleCnt="0">
        <dgm:presLayoutVars>
          <dgm:dir/>
          <dgm:resizeHandles val="exact"/>
        </dgm:presLayoutVars>
      </dgm:prSet>
      <dgm:spPr/>
    </dgm:pt>
    <dgm:pt modelId="{D0119208-20C6-4563-9EA0-8CD41C89FF9C}" type="pres">
      <dgm:prSet presAssocID="{56239929-127C-438A-9BA5-BEB26E1765F0}" presName="node" presStyleLbl="node1" presStyleIdx="0" presStyleCnt="3" custScaleX="163073" custScaleY="38539">
        <dgm:presLayoutVars>
          <dgm:bulletEnabled val="1"/>
        </dgm:presLayoutVars>
      </dgm:prSet>
      <dgm:spPr>
        <a:prstGeom prst="roundRect">
          <a:avLst/>
        </a:prstGeom>
      </dgm:spPr>
    </dgm:pt>
    <dgm:pt modelId="{DB4D11E9-5A9B-4476-97A0-AC01E08ECABF}" type="pres">
      <dgm:prSet presAssocID="{026BA4CE-FB26-415D-BE20-C445C93A15AC}" presName="spacerL" presStyleCnt="0"/>
      <dgm:spPr/>
    </dgm:pt>
    <dgm:pt modelId="{8087B560-1D05-48A6-98C0-82BAA89AA83D}" type="pres">
      <dgm:prSet presAssocID="{026BA4CE-FB26-415D-BE20-C445C93A15AC}" presName="sibTrans" presStyleLbl="sibTrans2D1" presStyleIdx="0" presStyleCnt="2"/>
      <dgm:spPr>
        <a:prstGeom prst="mathPlus">
          <a:avLst/>
        </a:prstGeom>
      </dgm:spPr>
    </dgm:pt>
    <dgm:pt modelId="{E1A35BCA-4955-4F9F-B4D0-81C5B2BBE876}" type="pres">
      <dgm:prSet presAssocID="{026BA4CE-FB26-415D-BE20-C445C93A15AC}" presName="spacerR" presStyleCnt="0"/>
      <dgm:spPr/>
    </dgm:pt>
    <dgm:pt modelId="{18CE6F8C-7777-4BA3-836F-DBDE2CF2AEA6}" type="pres">
      <dgm:prSet presAssocID="{CC99BD57-4E9F-4E8F-84F7-710FD49623E2}" presName="node" presStyleLbl="node1" presStyleIdx="1" presStyleCnt="3" custScaleX="68812" custScaleY="53582">
        <dgm:presLayoutVars>
          <dgm:bulletEnabled val="1"/>
        </dgm:presLayoutVars>
      </dgm:prSet>
      <dgm:spPr/>
    </dgm:pt>
    <dgm:pt modelId="{8A3A1A49-E982-425F-A77A-0082323D4CB6}" type="pres">
      <dgm:prSet presAssocID="{D1138994-5E6F-4815-9A21-71CCCAD4A1A6}" presName="spacerL" presStyleCnt="0"/>
      <dgm:spPr/>
    </dgm:pt>
    <dgm:pt modelId="{91475F72-6E07-4E4B-A88B-41953019EED0}" type="pres">
      <dgm:prSet presAssocID="{D1138994-5E6F-4815-9A21-71CCCAD4A1A6}" presName="sibTrans" presStyleLbl="sibTrans2D1" presStyleIdx="1" presStyleCnt="2"/>
      <dgm:spPr/>
    </dgm:pt>
    <dgm:pt modelId="{4B594486-6479-44D5-96AE-CC205823741E}" type="pres">
      <dgm:prSet presAssocID="{D1138994-5E6F-4815-9A21-71CCCAD4A1A6}" presName="spacerR" presStyleCnt="0"/>
      <dgm:spPr/>
    </dgm:pt>
    <dgm:pt modelId="{48E65E87-6DA9-472C-8520-7B0CAF22C1E5}" type="pres">
      <dgm:prSet presAssocID="{2221D129-9CF1-4AF4-B644-C78FEAFD1EE6}" presName="node" presStyleLbl="node1" presStyleIdx="2" presStyleCnt="3" custScaleX="205564">
        <dgm:presLayoutVars>
          <dgm:bulletEnabled val="1"/>
        </dgm:presLayoutVars>
      </dgm:prSet>
      <dgm:spPr/>
    </dgm:pt>
  </dgm:ptLst>
  <dgm:cxnLst>
    <dgm:cxn modelId="{C045306F-FAFB-4DC6-89A6-6AEF614FC8A0}" type="presOf" srcId="{D1138994-5E6F-4815-9A21-71CCCAD4A1A6}" destId="{91475F72-6E07-4E4B-A88B-41953019EED0}" srcOrd="0" destOrd="0" presId="urn:microsoft.com/office/officeart/2005/8/layout/equation1"/>
    <dgm:cxn modelId="{107D347F-EC2B-446A-ACF7-5E6A5F87ECAF}" type="presOf" srcId="{2221D129-9CF1-4AF4-B644-C78FEAFD1EE6}" destId="{48E65E87-6DA9-472C-8520-7B0CAF22C1E5}" srcOrd="0" destOrd="0" presId="urn:microsoft.com/office/officeart/2005/8/layout/equation1"/>
    <dgm:cxn modelId="{1CA063A6-E894-4698-AE10-DDB863F0C195}" srcId="{CC4078C4-D59A-4BA8-8211-490D417E62FA}" destId="{56239929-127C-438A-9BA5-BEB26E1765F0}" srcOrd="0" destOrd="0" parTransId="{52079AC8-025F-4C0B-8CA7-1E69076CC480}" sibTransId="{026BA4CE-FB26-415D-BE20-C445C93A15AC}"/>
    <dgm:cxn modelId="{DE533CB7-5B33-4CEF-AAB4-16D3736D759D}" type="presOf" srcId="{026BA4CE-FB26-415D-BE20-C445C93A15AC}" destId="{8087B560-1D05-48A6-98C0-82BAA89AA83D}" srcOrd="0" destOrd="0" presId="urn:microsoft.com/office/officeart/2005/8/layout/equation1"/>
    <dgm:cxn modelId="{F115EBC8-F045-4E77-B8F8-557AFD5CF582}" type="presOf" srcId="{CC99BD57-4E9F-4E8F-84F7-710FD49623E2}" destId="{18CE6F8C-7777-4BA3-836F-DBDE2CF2AEA6}" srcOrd="0" destOrd="0" presId="urn:microsoft.com/office/officeart/2005/8/layout/equation1"/>
    <dgm:cxn modelId="{53880BC9-E529-4F55-B9C2-173D41A41CEC}" type="presOf" srcId="{56239929-127C-438A-9BA5-BEB26E1765F0}" destId="{D0119208-20C6-4563-9EA0-8CD41C89FF9C}" srcOrd="0" destOrd="0" presId="urn:microsoft.com/office/officeart/2005/8/layout/equation1"/>
    <dgm:cxn modelId="{42D622D5-EB7C-49C0-91AE-58FB8218ABCE}" srcId="{CC4078C4-D59A-4BA8-8211-490D417E62FA}" destId="{CC99BD57-4E9F-4E8F-84F7-710FD49623E2}" srcOrd="1" destOrd="0" parTransId="{0A5C51E5-6B82-48FA-B80A-9868D4CBCCDC}" sibTransId="{D1138994-5E6F-4815-9A21-71CCCAD4A1A6}"/>
    <dgm:cxn modelId="{03F4CFD5-62DB-4D8E-A560-DE260BEEC0AC}" srcId="{CC4078C4-D59A-4BA8-8211-490D417E62FA}" destId="{2221D129-9CF1-4AF4-B644-C78FEAFD1EE6}" srcOrd="2" destOrd="0" parTransId="{AB262035-1134-4D17-A9FD-90D4EF4B6D21}" sibTransId="{D1A8B520-153A-4F85-9078-038F8E758711}"/>
    <dgm:cxn modelId="{49160CFF-AFFF-4829-BE69-62DCE6EB280E}" type="presOf" srcId="{CC4078C4-D59A-4BA8-8211-490D417E62FA}" destId="{48201B93-9FD8-4FDF-91A5-04ABF0D91801}" srcOrd="0" destOrd="0" presId="urn:microsoft.com/office/officeart/2005/8/layout/equation1"/>
    <dgm:cxn modelId="{1AC2B964-6361-4459-A0B3-FF9A09D89050}" type="presParOf" srcId="{48201B93-9FD8-4FDF-91A5-04ABF0D91801}" destId="{D0119208-20C6-4563-9EA0-8CD41C89FF9C}" srcOrd="0" destOrd="0" presId="urn:microsoft.com/office/officeart/2005/8/layout/equation1"/>
    <dgm:cxn modelId="{3AE17820-ADE5-4B8C-8E9F-227AF5A1F54D}" type="presParOf" srcId="{48201B93-9FD8-4FDF-91A5-04ABF0D91801}" destId="{DB4D11E9-5A9B-4476-97A0-AC01E08ECABF}" srcOrd="1" destOrd="0" presId="urn:microsoft.com/office/officeart/2005/8/layout/equation1"/>
    <dgm:cxn modelId="{B0526BF2-9EFA-4E54-B9FB-5D35C7F0F473}" type="presParOf" srcId="{48201B93-9FD8-4FDF-91A5-04ABF0D91801}" destId="{8087B560-1D05-48A6-98C0-82BAA89AA83D}" srcOrd="2" destOrd="0" presId="urn:microsoft.com/office/officeart/2005/8/layout/equation1"/>
    <dgm:cxn modelId="{F5480F09-9412-4AB9-A292-3CBA936B5E78}" type="presParOf" srcId="{48201B93-9FD8-4FDF-91A5-04ABF0D91801}" destId="{E1A35BCA-4955-4F9F-B4D0-81C5B2BBE876}" srcOrd="3" destOrd="0" presId="urn:microsoft.com/office/officeart/2005/8/layout/equation1"/>
    <dgm:cxn modelId="{0BF13367-90F3-4BBE-8C27-28C4335AEE51}" type="presParOf" srcId="{48201B93-9FD8-4FDF-91A5-04ABF0D91801}" destId="{18CE6F8C-7777-4BA3-836F-DBDE2CF2AEA6}" srcOrd="4" destOrd="0" presId="urn:microsoft.com/office/officeart/2005/8/layout/equation1"/>
    <dgm:cxn modelId="{67F39CE3-910C-4686-B715-188AC975A79A}" type="presParOf" srcId="{48201B93-9FD8-4FDF-91A5-04ABF0D91801}" destId="{8A3A1A49-E982-425F-A77A-0082323D4CB6}" srcOrd="5" destOrd="0" presId="urn:microsoft.com/office/officeart/2005/8/layout/equation1"/>
    <dgm:cxn modelId="{E9F4B4E4-3642-4874-8C52-1B148AC173EC}" type="presParOf" srcId="{48201B93-9FD8-4FDF-91A5-04ABF0D91801}" destId="{91475F72-6E07-4E4B-A88B-41953019EED0}" srcOrd="6" destOrd="0" presId="urn:microsoft.com/office/officeart/2005/8/layout/equation1"/>
    <dgm:cxn modelId="{A7303A28-65E0-4768-9D19-E4A90BBF984B}" type="presParOf" srcId="{48201B93-9FD8-4FDF-91A5-04ABF0D91801}" destId="{4B594486-6479-44D5-96AE-CC205823741E}" srcOrd="7" destOrd="0" presId="urn:microsoft.com/office/officeart/2005/8/layout/equation1"/>
    <dgm:cxn modelId="{4239FC7F-DF91-4CA9-A789-1B701FCC5462}" type="presParOf" srcId="{48201B93-9FD8-4FDF-91A5-04ABF0D91801}" destId="{48E65E87-6DA9-472C-8520-7B0CAF22C1E5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4078C4-D59A-4BA8-8211-490D417E62FA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239929-127C-438A-9BA5-BEB26E1765F0}">
      <dgm:prSet phldrT="[Text]" custT="1"/>
      <dgm:spPr>
        <a:solidFill>
          <a:srgbClr val="627981"/>
        </a:solidFill>
        <a:ln>
          <a:noFill/>
        </a:ln>
      </dgm:spPr>
      <dgm:t>
        <a:bodyPr/>
        <a:lstStyle/>
        <a:p>
          <a:r>
            <a:rPr lang="en-US" sz="2800" dirty="0">
              <a:solidFill>
                <a:schemeClr val="bg1"/>
              </a:solidFill>
            </a:rPr>
            <a:t>student</a:t>
          </a:r>
        </a:p>
      </dgm:t>
    </dgm:pt>
    <dgm:pt modelId="{52079AC8-025F-4C0B-8CA7-1E69076CC480}" type="parTrans" cxnId="{1CA063A6-E894-4698-AE10-DDB863F0C195}">
      <dgm:prSet/>
      <dgm:spPr/>
      <dgm:t>
        <a:bodyPr/>
        <a:lstStyle/>
        <a:p>
          <a:endParaRPr lang="en-US"/>
        </a:p>
      </dgm:t>
    </dgm:pt>
    <dgm:pt modelId="{026BA4CE-FB26-415D-BE20-C445C93A15AC}" type="sibTrans" cxnId="{1CA063A6-E894-4698-AE10-DDB863F0C195}">
      <dgm:prSet/>
      <dgm:spPr>
        <a:solidFill>
          <a:schemeClr val="bg1"/>
        </a:solidFill>
        <a:ln w="38100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CC99BD57-4E9F-4E8F-84F7-710FD49623E2}">
      <dgm:prSet phldrT="[Text]" custT="1"/>
      <dgm:spPr>
        <a:solidFill>
          <a:srgbClr val="627981"/>
        </a:solidFill>
        <a:ln>
          <a:noFill/>
        </a:ln>
      </dgm:spPr>
      <dgm:t>
        <a:bodyPr/>
        <a:lstStyle/>
        <a:p>
          <a:r>
            <a:rPr lang="en-US" sz="4400" dirty="0">
              <a:solidFill>
                <a:schemeClr val="bg1"/>
              </a:solidFill>
            </a:rPr>
            <a:t>’s</a:t>
          </a:r>
          <a:endParaRPr lang="en-US" sz="2800" dirty="0">
            <a:solidFill>
              <a:schemeClr val="bg1"/>
            </a:solidFill>
          </a:endParaRPr>
        </a:p>
      </dgm:t>
    </dgm:pt>
    <dgm:pt modelId="{0A5C51E5-6B82-48FA-B80A-9868D4CBCCDC}" type="parTrans" cxnId="{42D622D5-EB7C-49C0-91AE-58FB8218ABCE}">
      <dgm:prSet/>
      <dgm:spPr/>
      <dgm:t>
        <a:bodyPr/>
        <a:lstStyle/>
        <a:p>
          <a:endParaRPr lang="en-US"/>
        </a:p>
      </dgm:t>
    </dgm:pt>
    <dgm:pt modelId="{D1138994-5E6F-4815-9A21-71CCCAD4A1A6}" type="sibTrans" cxnId="{42D622D5-EB7C-49C0-91AE-58FB8218ABCE}">
      <dgm:prSet/>
      <dgm:spPr>
        <a:solidFill>
          <a:schemeClr val="bg1"/>
        </a:solidFill>
        <a:ln w="28575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2221D129-9CF1-4AF4-B644-C78FEAFD1EE6}">
      <dgm:prSet custT="1"/>
      <dgm:spPr>
        <a:solidFill>
          <a:srgbClr val="627981"/>
        </a:solidFill>
        <a:ln>
          <a:noFill/>
        </a:ln>
      </dgm:spPr>
      <dgm:t>
        <a:bodyPr/>
        <a:lstStyle/>
        <a:p>
          <a:r>
            <a:rPr lang="en-US" sz="3200" dirty="0"/>
            <a:t>student’s</a:t>
          </a:r>
        </a:p>
      </dgm:t>
    </dgm:pt>
    <dgm:pt modelId="{AB262035-1134-4D17-A9FD-90D4EF4B6D21}" type="parTrans" cxnId="{03F4CFD5-62DB-4D8E-A560-DE260BEEC0AC}">
      <dgm:prSet/>
      <dgm:spPr/>
      <dgm:t>
        <a:bodyPr/>
        <a:lstStyle/>
        <a:p>
          <a:endParaRPr lang="en-US"/>
        </a:p>
      </dgm:t>
    </dgm:pt>
    <dgm:pt modelId="{D1A8B520-153A-4F85-9078-038F8E758711}" type="sibTrans" cxnId="{03F4CFD5-62DB-4D8E-A560-DE260BEEC0AC}">
      <dgm:prSet/>
      <dgm:spPr/>
      <dgm:t>
        <a:bodyPr/>
        <a:lstStyle/>
        <a:p>
          <a:endParaRPr lang="en-US"/>
        </a:p>
      </dgm:t>
    </dgm:pt>
    <dgm:pt modelId="{48201B93-9FD8-4FDF-91A5-04ABF0D91801}" type="pres">
      <dgm:prSet presAssocID="{CC4078C4-D59A-4BA8-8211-490D417E62FA}" presName="linearFlow" presStyleCnt="0">
        <dgm:presLayoutVars>
          <dgm:dir/>
          <dgm:resizeHandles val="exact"/>
        </dgm:presLayoutVars>
      </dgm:prSet>
      <dgm:spPr/>
    </dgm:pt>
    <dgm:pt modelId="{D0119208-20C6-4563-9EA0-8CD41C89FF9C}" type="pres">
      <dgm:prSet presAssocID="{56239929-127C-438A-9BA5-BEB26E1765F0}" presName="node" presStyleLbl="node1" presStyleIdx="0" presStyleCnt="3" custScaleX="163073" custScaleY="38539">
        <dgm:presLayoutVars>
          <dgm:bulletEnabled val="1"/>
        </dgm:presLayoutVars>
      </dgm:prSet>
      <dgm:spPr>
        <a:prstGeom prst="roundRect">
          <a:avLst/>
        </a:prstGeom>
      </dgm:spPr>
    </dgm:pt>
    <dgm:pt modelId="{DB4D11E9-5A9B-4476-97A0-AC01E08ECABF}" type="pres">
      <dgm:prSet presAssocID="{026BA4CE-FB26-415D-BE20-C445C93A15AC}" presName="spacerL" presStyleCnt="0"/>
      <dgm:spPr/>
    </dgm:pt>
    <dgm:pt modelId="{8087B560-1D05-48A6-98C0-82BAA89AA83D}" type="pres">
      <dgm:prSet presAssocID="{026BA4CE-FB26-415D-BE20-C445C93A15AC}" presName="sibTrans" presStyleLbl="sibTrans2D1" presStyleIdx="0" presStyleCnt="2"/>
      <dgm:spPr>
        <a:prstGeom prst="mathPlus">
          <a:avLst/>
        </a:prstGeom>
      </dgm:spPr>
    </dgm:pt>
    <dgm:pt modelId="{E1A35BCA-4955-4F9F-B4D0-81C5B2BBE876}" type="pres">
      <dgm:prSet presAssocID="{026BA4CE-FB26-415D-BE20-C445C93A15AC}" presName="spacerR" presStyleCnt="0"/>
      <dgm:spPr/>
    </dgm:pt>
    <dgm:pt modelId="{18CE6F8C-7777-4BA3-836F-DBDE2CF2AEA6}" type="pres">
      <dgm:prSet presAssocID="{CC99BD57-4E9F-4E8F-84F7-710FD49623E2}" presName="node" presStyleLbl="node1" presStyleIdx="1" presStyleCnt="3" custScaleX="68812" custScaleY="53582">
        <dgm:presLayoutVars>
          <dgm:bulletEnabled val="1"/>
        </dgm:presLayoutVars>
      </dgm:prSet>
      <dgm:spPr/>
    </dgm:pt>
    <dgm:pt modelId="{8A3A1A49-E982-425F-A77A-0082323D4CB6}" type="pres">
      <dgm:prSet presAssocID="{D1138994-5E6F-4815-9A21-71CCCAD4A1A6}" presName="spacerL" presStyleCnt="0"/>
      <dgm:spPr/>
    </dgm:pt>
    <dgm:pt modelId="{91475F72-6E07-4E4B-A88B-41953019EED0}" type="pres">
      <dgm:prSet presAssocID="{D1138994-5E6F-4815-9A21-71CCCAD4A1A6}" presName="sibTrans" presStyleLbl="sibTrans2D1" presStyleIdx="1" presStyleCnt="2"/>
      <dgm:spPr/>
    </dgm:pt>
    <dgm:pt modelId="{4B594486-6479-44D5-96AE-CC205823741E}" type="pres">
      <dgm:prSet presAssocID="{D1138994-5E6F-4815-9A21-71CCCAD4A1A6}" presName="spacerR" presStyleCnt="0"/>
      <dgm:spPr/>
    </dgm:pt>
    <dgm:pt modelId="{48E65E87-6DA9-472C-8520-7B0CAF22C1E5}" type="pres">
      <dgm:prSet presAssocID="{2221D129-9CF1-4AF4-B644-C78FEAFD1EE6}" presName="node" presStyleLbl="node1" presStyleIdx="2" presStyleCnt="3" custScaleX="205564">
        <dgm:presLayoutVars>
          <dgm:bulletEnabled val="1"/>
        </dgm:presLayoutVars>
      </dgm:prSet>
      <dgm:spPr/>
    </dgm:pt>
  </dgm:ptLst>
  <dgm:cxnLst>
    <dgm:cxn modelId="{3B01DE34-038A-46D4-9047-047007FE04AD}" type="presOf" srcId="{CC4078C4-D59A-4BA8-8211-490D417E62FA}" destId="{48201B93-9FD8-4FDF-91A5-04ABF0D91801}" srcOrd="0" destOrd="0" presId="urn:microsoft.com/office/officeart/2005/8/layout/equation1"/>
    <dgm:cxn modelId="{C1EC2638-C5A2-4BFD-B146-4AF3266DD0FA}" type="presOf" srcId="{CC99BD57-4E9F-4E8F-84F7-710FD49623E2}" destId="{18CE6F8C-7777-4BA3-836F-DBDE2CF2AEA6}" srcOrd="0" destOrd="0" presId="urn:microsoft.com/office/officeart/2005/8/layout/equation1"/>
    <dgm:cxn modelId="{CF534364-9FBF-40E3-8659-A842C0116F9F}" type="presOf" srcId="{D1138994-5E6F-4815-9A21-71CCCAD4A1A6}" destId="{91475F72-6E07-4E4B-A88B-41953019EED0}" srcOrd="0" destOrd="0" presId="urn:microsoft.com/office/officeart/2005/8/layout/equation1"/>
    <dgm:cxn modelId="{A709667C-1A3C-4000-B32D-0773E08F226A}" type="presOf" srcId="{026BA4CE-FB26-415D-BE20-C445C93A15AC}" destId="{8087B560-1D05-48A6-98C0-82BAA89AA83D}" srcOrd="0" destOrd="0" presId="urn:microsoft.com/office/officeart/2005/8/layout/equation1"/>
    <dgm:cxn modelId="{1CA063A6-E894-4698-AE10-DDB863F0C195}" srcId="{CC4078C4-D59A-4BA8-8211-490D417E62FA}" destId="{56239929-127C-438A-9BA5-BEB26E1765F0}" srcOrd="0" destOrd="0" parTransId="{52079AC8-025F-4C0B-8CA7-1E69076CC480}" sibTransId="{026BA4CE-FB26-415D-BE20-C445C93A15AC}"/>
    <dgm:cxn modelId="{D3C8B7B0-0AE9-450D-8617-AADAA2D2B7D9}" type="presOf" srcId="{56239929-127C-438A-9BA5-BEB26E1765F0}" destId="{D0119208-20C6-4563-9EA0-8CD41C89FF9C}" srcOrd="0" destOrd="0" presId="urn:microsoft.com/office/officeart/2005/8/layout/equation1"/>
    <dgm:cxn modelId="{42D622D5-EB7C-49C0-91AE-58FB8218ABCE}" srcId="{CC4078C4-D59A-4BA8-8211-490D417E62FA}" destId="{CC99BD57-4E9F-4E8F-84F7-710FD49623E2}" srcOrd="1" destOrd="0" parTransId="{0A5C51E5-6B82-48FA-B80A-9868D4CBCCDC}" sibTransId="{D1138994-5E6F-4815-9A21-71CCCAD4A1A6}"/>
    <dgm:cxn modelId="{03F4CFD5-62DB-4D8E-A560-DE260BEEC0AC}" srcId="{CC4078C4-D59A-4BA8-8211-490D417E62FA}" destId="{2221D129-9CF1-4AF4-B644-C78FEAFD1EE6}" srcOrd="2" destOrd="0" parTransId="{AB262035-1134-4D17-A9FD-90D4EF4B6D21}" sibTransId="{D1A8B520-153A-4F85-9078-038F8E758711}"/>
    <dgm:cxn modelId="{1CA0A6EF-1983-4A5B-BF20-DE1C5BD54EEE}" type="presOf" srcId="{2221D129-9CF1-4AF4-B644-C78FEAFD1EE6}" destId="{48E65E87-6DA9-472C-8520-7B0CAF22C1E5}" srcOrd="0" destOrd="0" presId="urn:microsoft.com/office/officeart/2005/8/layout/equation1"/>
    <dgm:cxn modelId="{34AB4583-3E60-4B92-B899-77CE8CBF5384}" type="presParOf" srcId="{48201B93-9FD8-4FDF-91A5-04ABF0D91801}" destId="{D0119208-20C6-4563-9EA0-8CD41C89FF9C}" srcOrd="0" destOrd="0" presId="urn:microsoft.com/office/officeart/2005/8/layout/equation1"/>
    <dgm:cxn modelId="{08AD809C-1362-4CB8-AA10-58D8014588E5}" type="presParOf" srcId="{48201B93-9FD8-4FDF-91A5-04ABF0D91801}" destId="{DB4D11E9-5A9B-4476-97A0-AC01E08ECABF}" srcOrd="1" destOrd="0" presId="urn:microsoft.com/office/officeart/2005/8/layout/equation1"/>
    <dgm:cxn modelId="{CAAE0ADB-6311-42E7-85BC-C59E20EA205C}" type="presParOf" srcId="{48201B93-9FD8-4FDF-91A5-04ABF0D91801}" destId="{8087B560-1D05-48A6-98C0-82BAA89AA83D}" srcOrd="2" destOrd="0" presId="urn:microsoft.com/office/officeart/2005/8/layout/equation1"/>
    <dgm:cxn modelId="{9102F695-284C-4115-B7ED-9BBF50419722}" type="presParOf" srcId="{48201B93-9FD8-4FDF-91A5-04ABF0D91801}" destId="{E1A35BCA-4955-4F9F-B4D0-81C5B2BBE876}" srcOrd="3" destOrd="0" presId="urn:microsoft.com/office/officeart/2005/8/layout/equation1"/>
    <dgm:cxn modelId="{4A12C8AC-04A8-471A-B61C-5D6052819D40}" type="presParOf" srcId="{48201B93-9FD8-4FDF-91A5-04ABF0D91801}" destId="{18CE6F8C-7777-4BA3-836F-DBDE2CF2AEA6}" srcOrd="4" destOrd="0" presId="urn:microsoft.com/office/officeart/2005/8/layout/equation1"/>
    <dgm:cxn modelId="{AE7A1B02-15BC-45AB-9C11-D631FBF07AE7}" type="presParOf" srcId="{48201B93-9FD8-4FDF-91A5-04ABF0D91801}" destId="{8A3A1A49-E982-425F-A77A-0082323D4CB6}" srcOrd="5" destOrd="0" presId="urn:microsoft.com/office/officeart/2005/8/layout/equation1"/>
    <dgm:cxn modelId="{6592C2F4-999A-41AF-8869-FE8C4A9546B5}" type="presParOf" srcId="{48201B93-9FD8-4FDF-91A5-04ABF0D91801}" destId="{91475F72-6E07-4E4B-A88B-41953019EED0}" srcOrd="6" destOrd="0" presId="urn:microsoft.com/office/officeart/2005/8/layout/equation1"/>
    <dgm:cxn modelId="{5EBD1A0E-8D2B-44C6-B845-AAB6FB951FCF}" type="presParOf" srcId="{48201B93-9FD8-4FDF-91A5-04ABF0D91801}" destId="{4B594486-6479-44D5-96AE-CC205823741E}" srcOrd="7" destOrd="0" presId="urn:microsoft.com/office/officeart/2005/8/layout/equation1"/>
    <dgm:cxn modelId="{6AE7AC6F-6BB7-4DFA-ADFA-6F915D5DB3F2}" type="presParOf" srcId="{48201B93-9FD8-4FDF-91A5-04ABF0D91801}" destId="{48E65E87-6DA9-472C-8520-7B0CAF22C1E5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C4078C4-D59A-4BA8-8211-490D417E62FA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239929-127C-438A-9BA5-BEB26E1765F0}">
      <dgm:prSet phldrT="[Text]" custT="1"/>
      <dgm:spPr>
        <a:solidFill>
          <a:srgbClr val="627981"/>
        </a:solidFill>
        <a:ln>
          <a:noFill/>
        </a:ln>
      </dgm:spPr>
      <dgm:t>
        <a:bodyPr/>
        <a:lstStyle/>
        <a:p>
          <a:r>
            <a:rPr lang="en-US" sz="2800" dirty="0">
              <a:solidFill>
                <a:schemeClr val="bg1"/>
              </a:solidFill>
            </a:rPr>
            <a:t>singular noun</a:t>
          </a:r>
        </a:p>
      </dgm:t>
    </dgm:pt>
    <dgm:pt modelId="{52079AC8-025F-4C0B-8CA7-1E69076CC480}" type="parTrans" cxnId="{1CA063A6-E894-4698-AE10-DDB863F0C195}">
      <dgm:prSet/>
      <dgm:spPr/>
      <dgm:t>
        <a:bodyPr/>
        <a:lstStyle/>
        <a:p>
          <a:endParaRPr lang="en-US"/>
        </a:p>
      </dgm:t>
    </dgm:pt>
    <dgm:pt modelId="{026BA4CE-FB26-415D-BE20-C445C93A15AC}" type="sibTrans" cxnId="{1CA063A6-E894-4698-AE10-DDB863F0C195}">
      <dgm:prSet/>
      <dgm:spPr>
        <a:solidFill>
          <a:schemeClr val="bg1"/>
        </a:solidFill>
        <a:ln w="38100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CC99BD57-4E9F-4E8F-84F7-710FD49623E2}">
      <dgm:prSet phldrT="[Text]" custT="1"/>
      <dgm:spPr>
        <a:solidFill>
          <a:srgbClr val="627981"/>
        </a:solidFill>
        <a:ln>
          <a:noFill/>
        </a:ln>
      </dgm:spPr>
      <dgm:t>
        <a:bodyPr/>
        <a:lstStyle/>
        <a:p>
          <a:r>
            <a:rPr lang="en-US" sz="4400" dirty="0">
              <a:solidFill>
                <a:schemeClr val="bg1"/>
              </a:solidFill>
            </a:rPr>
            <a:t>’s</a:t>
          </a:r>
          <a:endParaRPr lang="en-US" sz="2800" dirty="0">
            <a:solidFill>
              <a:schemeClr val="bg1"/>
            </a:solidFill>
          </a:endParaRPr>
        </a:p>
      </dgm:t>
    </dgm:pt>
    <dgm:pt modelId="{0A5C51E5-6B82-48FA-B80A-9868D4CBCCDC}" type="parTrans" cxnId="{42D622D5-EB7C-49C0-91AE-58FB8218ABCE}">
      <dgm:prSet/>
      <dgm:spPr/>
      <dgm:t>
        <a:bodyPr/>
        <a:lstStyle/>
        <a:p>
          <a:endParaRPr lang="en-US"/>
        </a:p>
      </dgm:t>
    </dgm:pt>
    <dgm:pt modelId="{D1138994-5E6F-4815-9A21-71CCCAD4A1A6}" type="sibTrans" cxnId="{42D622D5-EB7C-49C0-91AE-58FB8218ABCE}">
      <dgm:prSet/>
      <dgm:spPr>
        <a:solidFill>
          <a:schemeClr val="bg1"/>
        </a:solidFill>
        <a:ln w="28575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2221D129-9CF1-4AF4-B644-C78FEAFD1EE6}">
      <dgm:prSet custT="1"/>
      <dgm:spPr>
        <a:solidFill>
          <a:srgbClr val="627981"/>
        </a:solidFill>
        <a:ln>
          <a:noFill/>
        </a:ln>
      </dgm:spPr>
      <dgm:t>
        <a:bodyPr/>
        <a:lstStyle/>
        <a:p>
          <a:r>
            <a:rPr lang="en-US" sz="3200" dirty="0"/>
            <a:t>singular possessive</a:t>
          </a:r>
        </a:p>
      </dgm:t>
    </dgm:pt>
    <dgm:pt modelId="{AB262035-1134-4D17-A9FD-90D4EF4B6D21}" type="parTrans" cxnId="{03F4CFD5-62DB-4D8E-A560-DE260BEEC0AC}">
      <dgm:prSet/>
      <dgm:spPr/>
      <dgm:t>
        <a:bodyPr/>
        <a:lstStyle/>
        <a:p>
          <a:endParaRPr lang="en-US"/>
        </a:p>
      </dgm:t>
    </dgm:pt>
    <dgm:pt modelId="{D1A8B520-153A-4F85-9078-038F8E758711}" type="sibTrans" cxnId="{03F4CFD5-62DB-4D8E-A560-DE260BEEC0AC}">
      <dgm:prSet/>
      <dgm:spPr/>
      <dgm:t>
        <a:bodyPr/>
        <a:lstStyle/>
        <a:p>
          <a:endParaRPr lang="en-US"/>
        </a:p>
      </dgm:t>
    </dgm:pt>
    <dgm:pt modelId="{48201B93-9FD8-4FDF-91A5-04ABF0D91801}" type="pres">
      <dgm:prSet presAssocID="{CC4078C4-D59A-4BA8-8211-490D417E62FA}" presName="linearFlow" presStyleCnt="0">
        <dgm:presLayoutVars>
          <dgm:dir/>
          <dgm:resizeHandles val="exact"/>
        </dgm:presLayoutVars>
      </dgm:prSet>
      <dgm:spPr/>
    </dgm:pt>
    <dgm:pt modelId="{D0119208-20C6-4563-9EA0-8CD41C89FF9C}" type="pres">
      <dgm:prSet presAssocID="{56239929-127C-438A-9BA5-BEB26E1765F0}" presName="node" presStyleLbl="node1" presStyleIdx="0" presStyleCnt="3" custScaleX="163073" custScaleY="38539">
        <dgm:presLayoutVars>
          <dgm:bulletEnabled val="1"/>
        </dgm:presLayoutVars>
      </dgm:prSet>
      <dgm:spPr>
        <a:prstGeom prst="roundRect">
          <a:avLst/>
        </a:prstGeom>
      </dgm:spPr>
    </dgm:pt>
    <dgm:pt modelId="{DB4D11E9-5A9B-4476-97A0-AC01E08ECABF}" type="pres">
      <dgm:prSet presAssocID="{026BA4CE-FB26-415D-BE20-C445C93A15AC}" presName="spacerL" presStyleCnt="0"/>
      <dgm:spPr/>
    </dgm:pt>
    <dgm:pt modelId="{8087B560-1D05-48A6-98C0-82BAA89AA83D}" type="pres">
      <dgm:prSet presAssocID="{026BA4CE-FB26-415D-BE20-C445C93A15AC}" presName="sibTrans" presStyleLbl="sibTrans2D1" presStyleIdx="0" presStyleCnt="2"/>
      <dgm:spPr>
        <a:prstGeom prst="mathPlus">
          <a:avLst/>
        </a:prstGeom>
      </dgm:spPr>
    </dgm:pt>
    <dgm:pt modelId="{E1A35BCA-4955-4F9F-B4D0-81C5B2BBE876}" type="pres">
      <dgm:prSet presAssocID="{026BA4CE-FB26-415D-BE20-C445C93A15AC}" presName="spacerR" presStyleCnt="0"/>
      <dgm:spPr/>
    </dgm:pt>
    <dgm:pt modelId="{18CE6F8C-7777-4BA3-836F-DBDE2CF2AEA6}" type="pres">
      <dgm:prSet presAssocID="{CC99BD57-4E9F-4E8F-84F7-710FD49623E2}" presName="node" presStyleLbl="node1" presStyleIdx="1" presStyleCnt="3" custScaleX="68812" custScaleY="53582">
        <dgm:presLayoutVars>
          <dgm:bulletEnabled val="1"/>
        </dgm:presLayoutVars>
      </dgm:prSet>
      <dgm:spPr/>
    </dgm:pt>
    <dgm:pt modelId="{8A3A1A49-E982-425F-A77A-0082323D4CB6}" type="pres">
      <dgm:prSet presAssocID="{D1138994-5E6F-4815-9A21-71CCCAD4A1A6}" presName="spacerL" presStyleCnt="0"/>
      <dgm:spPr/>
    </dgm:pt>
    <dgm:pt modelId="{91475F72-6E07-4E4B-A88B-41953019EED0}" type="pres">
      <dgm:prSet presAssocID="{D1138994-5E6F-4815-9A21-71CCCAD4A1A6}" presName="sibTrans" presStyleLbl="sibTrans2D1" presStyleIdx="1" presStyleCnt="2"/>
      <dgm:spPr/>
    </dgm:pt>
    <dgm:pt modelId="{4B594486-6479-44D5-96AE-CC205823741E}" type="pres">
      <dgm:prSet presAssocID="{D1138994-5E6F-4815-9A21-71CCCAD4A1A6}" presName="spacerR" presStyleCnt="0"/>
      <dgm:spPr/>
    </dgm:pt>
    <dgm:pt modelId="{48E65E87-6DA9-472C-8520-7B0CAF22C1E5}" type="pres">
      <dgm:prSet presAssocID="{2221D129-9CF1-4AF4-B644-C78FEAFD1EE6}" presName="node" presStyleLbl="node1" presStyleIdx="2" presStyleCnt="3" custScaleX="205564">
        <dgm:presLayoutVars>
          <dgm:bulletEnabled val="1"/>
        </dgm:presLayoutVars>
      </dgm:prSet>
      <dgm:spPr/>
    </dgm:pt>
  </dgm:ptLst>
  <dgm:cxnLst>
    <dgm:cxn modelId="{CB21C802-A48C-42FD-98F9-4E4B5D8390F1}" type="presOf" srcId="{2221D129-9CF1-4AF4-B644-C78FEAFD1EE6}" destId="{48E65E87-6DA9-472C-8520-7B0CAF22C1E5}" srcOrd="0" destOrd="0" presId="urn:microsoft.com/office/officeart/2005/8/layout/equation1"/>
    <dgm:cxn modelId="{43F77C03-F443-455F-A489-68A899BFFE05}" type="presOf" srcId="{CC4078C4-D59A-4BA8-8211-490D417E62FA}" destId="{48201B93-9FD8-4FDF-91A5-04ABF0D91801}" srcOrd="0" destOrd="0" presId="urn:microsoft.com/office/officeart/2005/8/layout/equation1"/>
    <dgm:cxn modelId="{145E248D-8732-46CA-9394-57B865D859A0}" type="presOf" srcId="{026BA4CE-FB26-415D-BE20-C445C93A15AC}" destId="{8087B560-1D05-48A6-98C0-82BAA89AA83D}" srcOrd="0" destOrd="0" presId="urn:microsoft.com/office/officeart/2005/8/layout/equation1"/>
    <dgm:cxn modelId="{9732139C-FC1F-4498-ABFF-077168CA37DC}" type="presOf" srcId="{D1138994-5E6F-4815-9A21-71CCCAD4A1A6}" destId="{91475F72-6E07-4E4B-A88B-41953019EED0}" srcOrd="0" destOrd="0" presId="urn:microsoft.com/office/officeart/2005/8/layout/equation1"/>
    <dgm:cxn modelId="{ADA8CFA2-7C6B-4B99-80D5-706FE0910CE8}" type="presOf" srcId="{CC99BD57-4E9F-4E8F-84F7-710FD49623E2}" destId="{18CE6F8C-7777-4BA3-836F-DBDE2CF2AEA6}" srcOrd="0" destOrd="0" presId="urn:microsoft.com/office/officeart/2005/8/layout/equation1"/>
    <dgm:cxn modelId="{1CA063A6-E894-4698-AE10-DDB863F0C195}" srcId="{CC4078C4-D59A-4BA8-8211-490D417E62FA}" destId="{56239929-127C-438A-9BA5-BEB26E1765F0}" srcOrd="0" destOrd="0" parTransId="{52079AC8-025F-4C0B-8CA7-1E69076CC480}" sibTransId="{026BA4CE-FB26-415D-BE20-C445C93A15AC}"/>
    <dgm:cxn modelId="{498CBDA6-9C5C-44BE-A784-3DA7D0E727D9}" type="presOf" srcId="{56239929-127C-438A-9BA5-BEB26E1765F0}" destId="{D0119208-20C6-4563-9EA0-8CD41C89FF9C}" srcOrd="0" destOrd="0" presId="urn:microsoft.com/office/officeart/2005/8/layout/equation1"/>
    <dgm:cxn modelId="{42D622D5-EB7C-49C0-91AE-58FB8218ABCE}" srcId="{CC4078C4-D59A-4BA8-8211-490D417E62FA}" destId="{CC99BD57-4E9F-4E8F-84F7-710FD49623E2}" srcOrd="1" destOrd="0" parTransId="{0A5C51E5-6B82-48FA-B80A-9868D4CBCCDC}" sibTransId="{D1138994-5E6F-4815-9A21-71CCCAD4A1A6}"/>
    <dgm:cxn modelId="{03F4CFD5-62DB-4D8E-A560-DE260BEEC0AC}" srcId="{CC4078C4-D59A-4BA8-8211-490D417E62FA}" destId="{2221D129-9CF1-4AF4-B644-C78FEAFD1EE6}" srcOrd="2" destOrd="0" parTransId="{AB262035-1134-4D17-A9FD-90D4EF4B6D21}" sibTransId="{D1A8B520-153A-4F85-9078-038F8E758711}"/>
    <dgm:cxn modelId="{ADEF37BA-191D-4CBE-91E4-F1B6FBB1B905}" type="presParOf" srcId="{48201B93-9FD8-4FDF-91A5-04ABF0D91801}" destId="{D0119208-20C6-4563-9EA0-8CD41C89FF9C}" srcOrd="0" destOrd="0" presId="urn:microsoft.com/office/officeart/2005/8/layout/equation1"/>
    <dgm:cxn modelId="{8DD3E4B0-E925-4C3B-AA2C-3EA7B07370AA}" type="presParOf" srcId="{48201B93-9FD8-4FDF-91A5-04ABF0D91801}" destId="{DB4D11E9-5A9B-4476-97A0-AC01E08ECABF}" srcOrd="1" destOrd="0" presId="urn:microsoft.com/office/officeart/2005/8/layout/equation1"/>
    <dgm:cxn modelId="{9844F1FD-3C80-43B7-954B-5CCC8C75C1C8}" type="presParOf" srcId="{48201B93-9FD8-4FDF-91A5-04ABF0D91801}" destId="{8087B560-1D05-48A6-98C0-82BAA89AA83D}" srcOrd="2" destOrd="0" presId="urn:microsoft.com/office/officeart/2005/8/layout/equation1"/>
    <dgm:cxn modelId="{7C047B93-BB87-45AF-99DA-02BDCB901B2B}" type="presParOf" srcId="{48201B93-9FD8-4FDF-91A5-04ABF0D91801}" destId="{E1A35BCA-4955-4F9F-B4D0-81C5B2BBE876}" srcOrd="3" destOrd="0" presId="urn:microsoft.com/office/officeart/2005/8/layout/equation1"/>
    <dgm:cxn modelId="{25C648F9-711F-4032-9AE4-36045F22EB32}" type="presParOf" srcId="{48201B93-9FD8-4FDF-91A5-04ABF0D91801}" destId="{18CE6F8C-7777-4BA3-836F-DBDE2CF2AEA6}" srcOrd="4" destOrd="0" presId="urn:microsoft.com/office/officeart/2005/8/layout/equation1"/>
    <dgm:cxn modelId="{3E84278A-E7DB-40A7-BA01-BF21BC53DE95}" type="presParOf" srcId="{48201B93-9FD8-4FDF-91A5-04ABF0D91801}" destId="{8A3A1A49-E982-425F-A77A-0082323D4CB6}" srcOrd="5" destOrd="0" presId="urn:microsoft.com/office/officeart/2005/8/layout/equation1"/>
    <dgm:cxn modelId="{04DB2795-99BD-4C47-AF81-E0E6FCD9C606}" type="presParOf" srcId="{48201B93-9FD8-4FDF-91A5-04ABF0D91801}" destId="{91475F72-6E07-4E4B-A88B-41953019EED0}" srcOrd="6" destOrd="0" presId="urn:microsoft.com/office/officeart/2005/8/layout/equation1"/>
    <dgm:cxn modelId="{0CD723A6-2686-4F12-8F93-826B5EE91310}" type="presParOf" srcId="{48201B93-9FD8-4FDF-91A5-04ABF0D91801}" destId="{4B594486-6479-44D5-96AE-CC205823741E}" srcOrd="7" destOrd="0" presId="urn:microsoft.com/office/officeart/2005/8/layout/equation1"/>
    <dgm:cxn modelId="{54A13AFB-97AE-4CD2-8557-D3D5AE2AE4A7}" type="presParOf" srcId="{48201B93-9FD8-4FDF-91A5-04ABF0D91801}" destId="{48E65E87-6DA9-472C-8520-7B0CAF22C1E5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C4078C4-D59A-4BA8-8211-490D417E62FA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239929-127C-438A-9BA5-BEB26E1765F0}">
      <dgm:prSet phldrT="[Text]" custT="1"/>
      <dgm:spPr>
        <a:solidFill>
          <a:srgbClr val="CCA49C"/>
        </a:solidFill>
        <a:ln>
          <a:noFill/>
        </a:ln>
      </dgm:spPr>
      <dgm:t>
        <a:bodyPr/>
        <a:lstStyle/>
        <a:p>
          <a:r>
            <a:rPr lang="en-US" sz="2800" dirty="0">
              <a:solidFill>
                <a:schemeClr val="tx1"/>
              </a:solidFill>
            </a:rPr>
            <a:t>children</a:t>
          </a:r>
        </a:p>
      </dgm:t>
    </dgm:pt>
    <dgm:pt modelId="{52079AC8-025F-4C0B-8CA7-1E69076CC480}" type="parTrans" cxnId="{1CA063A6-E894-4698-AE10-DDB863F0C195}">
      <dgm:prSet/>
      <dgm:spPr/>
      <dgm:t>
        <a:bodyPr/>
        <a:lstStyle/>
        <a:p>
          <a:endParaRPr lang="en-US"/>
        </a:p>
      </dgm:t>
    </dgm:pt>
    <dgm:pt modelId="{026BA4CE-FB26-415D-BE20-C445C93A15AC}" type="sibTrans" cxnId="{1CA063A6-E894-4698-AE10-DDB863F0C195}">
      <dgm:prSet/>
      <dgm:spPr>
        <a:solidFill>
          <a:schemeClr val="bg1"/>
        </a:solidFill>
        <a:ln w="38100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CC99BD57-4E9F-4E8F-84F7-710FD49623E2}">
      <dgm:prSet phldrT="[Text]" custT="1"/>
      <dgm:spPr>
        <a:solidFill>
          <a:srgbClr val="CCA49C"/>
        </a:solidFill>
        <a:ln>
          <a:noFill/>
        </a:ln>
      </dgm:spPr>
      <dgm:t>
        <a:bodyPr/>
        <a:lstStyle/>
        <a:p>
          <a:r>
            <a:rPr lang="en-US" sz="4400" dirty="0">
              <a:solidFill>
                <a:schemeClr val="tx1"/>
              </a:solidFill>
            </a:rPr>
            <a:t>’s</a:t>
          </a:r>
          <a:endParaRPr lang="en-US" sz="2800" dirty="0">
            <a:solidFill>
              <a:schemeClr val="tx1"/>
            </a:solidFill>
          </a:endParaRPr>
        </a:p>
      </dgm:t>
    </dgm:pt>
    <dgm:pt modelId="{0A5C51E5-6B82-48FA-B80A-9868D4CBCCDC}" type="parTrans" cxnId="{42D622D5-EB7C-49C0-91AE-58FB8218ABCE}">
      <dgm:prSet/>
      <dgm:spPr/>
      <dgm:t>
        <a:bodyPr/>
        <a:lstStyle/>
        <a:p>
          <a:endParaRPr lang="en-US"/>
        </a:p>
      </dgm:t>
    </dgm:pt>
    <dgm:pt modelId="{D1138994-5E6F-4815-9A21-71CCCAD4A1A6}" type="sibTrans" cxnId="{42D622D5-EB7C-49C0-91AE-58FB8218ABCE}">
      <dgm:prSet/>
      <dgm:spPr>
        <a:solidFill>
          <a:schemeClr val="bg1"/>
        </a:solidFill>
        <a:ln w="28575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2221D129-9CF1-4AF4-B644-C78FEAFD1EE6}">
      <dgm:prSet custT="1"/>
      <dgm:spPr>
        <a:solidFill>
          <a:srgbClr val="CCA49C"/>
        </a:solidFill>
        <a:ln>
          <a:noFill/>
        </a:ln>
      </dgm:spPr>
      <dgm:t>
        <a:bodyPr/>
        <a:lstStyle/>
        <a:p>
          <a:r>
            <a:rPr lang="en-US" sz="3200" dirty="0">
              <a:solidFill>
                <a:schemeClr val="tx1"/>
              </a:solidFill>
            </a:rPr>
            <a:t>children’s</a:t>
          </a:r>
        </a:p>
      </dgm:t>
    </dgm:pt>
    <dgm:pt modelId="{AB262035-1134-4D17-A9FD-90D4EF4B6D21}" type="parTrans" cxnId="{03F4CFD5-62DB-4D8E-A560-DE260BEEC0AC}">
      <dgm:prSet/>
      <dgm:spPr/>
      <dgm:t>
        <a:bodyPr/>
        <a:lstStyle/>
        <a:p>
          <a:endParaRPr lang="en-US"/>
        </a:p>
      </dgm:t>
    </dgm:pt>
    <dgm:pt modelId="{D1A8B520-153A-4F85-9078-038F8E758711}" type="sibTrans" cxnId="{03F4CFD5-62DB-4D8E-A560-DE260BEEC0AC}">
      <dgm:prSet/>
      <dgm:spPr/>
      <dgm:t>
        <a:bodyPr/>
        <a:lstStyle/>
        <a:p>
          <a:endParaRPr lang="en-US"/>
        </a:p>
      </dgm:t>
    </dgm:pt>
    <dgm:pt modelId="{48201B93-9FD8-4FDF-91A5-04ABF0D91801}" type="pres">
      <dgm:prSet presAssocID="{CC4078C4-D59A-4BA8-8211-490D417E62FA}" presName="linearFlow" presStyleCnt="0">
        <dgm:presLayoutVars>
          <dgm:dir/>
          <dgm:resizeHandles val="exact"/>
        </dgm:presLayoutVars>
      </dgm:prSet>
      <dgm:spPr/>
    </dgm:pt>
    <dgm:pt modelId="{D0119208-20C6-4563-9EA0-8CD41C89FF9C}" type="pres">
      <dgm:prSet presAssocID="{56239929-127C-438A-9BA5-BEB26E1765F0}" presName="node" presStyleLbl="node1" presStyleIdx="0" presStyleCnt="3" custScaleX="163073" custScaleY="38539">
        <dgm:presLayoutVars>
          <dgm:bulletEnabled val="1"/>
        </dgm:presLayoutVars>
      </dgm:prSet>
      <dgm:spPr>
        <a:prstGeom prst="roundRect">
          <a:avLst/>
        </a:prstGeom>
      </dgm:spPr>
    </dgm:pt>
    <dgm:pt modelId="{DB4D11E9-5A9B-4476-97A0-AC01E08ECABF}" type="pres">
      <dgm:prSet presAssocID="{026BA4CE-FB26-415D-BE20-C445C93A15AC}" presName="spacerL" presStyleCnt="0"/>
      <dgm:spPr/>
    </dgm:pt>
    <dgm:pt modelId="{8087B560-1D05-48A6-98C0-82BAA89AA83D}" type="pres">
      <dgm:prSet presAssocID="{026BA4CE-FB26-415D-BE20-C445C93A15AC}" presName="sibTrans" presStyleLbl="sibTrans2D1" presStyleIdx="0" presStyleCnt="2"/>
      <dgm:spPr>
        <a:prstGeom prst="mathPlus">
          <a:avLst/>
        </a:prstGeom>
      </dgm:spPr>
    </dgm:pt>
    <dgm:pt modelId="{E1A35BCA-4955-4F9F-B4D0-81C5B2BBE876}" type="pres">
      <dgm:prSet presAssocID="{026BA4CE-FB26-415D-BE20-C445C93A15AC}" presName="spacerR" presStyleCnt="0"/>
      <dgm:spPr/>
    </dgm:pt>
    <dgm:pt modelId="{18CE6F8C-7777-4BA3-836F-DBDE2CF2AEA6}" type="pres">
      <dgm:prSet presAssocID="{CC99BD57-4E9F-4E8F-84F7-710FD49623E2}" presName="node" presStyleLbl="node1" presStyleIdx="1" presStyleCnt="3" custScaleX="68812" custScaleY="53582">
        <dgm:presLayoutVars>
          <dgm:bulletEnabled val="1"/>
        </dgm:presLayoutVars>
      </dgm:prSet>
      <dgm:spPr/>
    </dgm:pt>
    <dgm:pt modelId="{8A3A1A49-E982-425F-A77A-0082323D4CB6}" type="pres">
      <dgm:prSet presAssocID="{D1138994-5E6F-4815-9A21-71CCCAD4A1A6}" presName="spacerL" presStyleCnt="0"/>
      <dgm:spPr/>
    </dgm:pt>
    <dgm:pt modelId="{91475F72-6E07-4E4B-A88B-41953019EED0}" type="pres">
      <dgm:prSet presAssocID="{D1138994-5E6F-4815-9A21-71CCCAD4A1A6}" presName="sibTrans" presStyleLbl="sibTrans2D1" presStyleIdx="1" presStyleCnt="2"/>
      <dgm:spPr/>
    </dgm:pt>
    <dgm:pt modelId="{4B594486-6479-44D5-96AE-CC205823741E}" type="pres">
      <dgm:prSet presAssocID="{D1138994-5E6F-4815-9A21-71CCCAD4A1A6}" presName="spacerR" presStyleCnt="0"/>
      <dgm:spPr/>
    </dgm:pt>
    <dgm:pt modelId="{48E65E87-6DA9-472C-8520-7B0CAF22C1E5}" type="pres">
      <dgm:prSet presAssocID="{2221D129-9CF1-4AF4-B644-C78FEAFD1EE6}" presName="node" presStyleLbl="node1" presStyleIdx="2" presStyleCnt="3" custScaleX="205564">
        <dgm:presLayoutVars>
          <dgm:bulletEnabled val="1"/>
        </dgm:presLayoutVars>
      </dgm:prSet>
      <dgm:spPr/>
    </dgm:pt>
  </dgm:ptLst>
  <dgm:cxnLst>
    <dgm:cxn modelId="{E24B3812-78D7-46DE-9CCB-267F920A941B}" type="presOf" srcId="{56239929-127C-438A-9BA5-BEB26E1765F0}" destId="{D0119208-20C6-4563-9EA0-8CD41C89FF9C}" srcOrd="0" destOrd="0" presId="urn:microsoft.com/office/officeart/2005/8/layout/equation1"/>
    <dgm:cxn modelId="{6FDF165C-8B7E-4C94-A107-75423296EBFA}" type="presOf" srcId="{D1138994-5E6F-4815-9A21-71CCCAD4A1A6}" destId="{91475F72-6E07-4E4B-A88B-41953019EED0}" srcOrd="0" destOrd="0" presId="urn:microsoft.com/office/officeart/2005/8/layout/equation1"/>
    <dgm:cxn modelId="{7EAB8A79-10B6-4D86-8708-0C3324B77CC1}" type="presOf" srcId="{026BA4CE-FB26-415D-BE20-C445C93A15AC}" destId="{8087B560-1D05-48A6-98C0-82BAA89AA83D}" srcOrd="0" destOrd="0" presId="urn:microsoft.com/office/officeart/2005/8/layout/equation1"/>
    <dgm:cxn modelId="{1CA063A6-E894-4698-AE10-DDB863F0C195}" srcId="{CC4078C4-D59A-4BA8-8211-490D417E62FA}" destId="{56239929-127C-438A-9BA5-BEB26E1765F0}" srcOrd="0" destOrd="0" parTransId="{52079AC8-025F-4C0B-8CA7-1E69076CC480}" sibTransId="{026BA4CE-FB26-415D-BE20-C445C93A15AC}"/>
    <dgm:cxn modelId="{6F8CAFBB-52F0-4A6B-BB24-F9A4A8252DF9}" type="presOf" srcId="{CC99BD57-4E9F-4E8F-84F7-710FD49623E2}" destId="{18CE6F8C-7777-4BA3-836F-DBDE2CF2AEA6}" srcOrd="0" destOrd="0" presId="urn:microsoft.com/office/officeart/2005/8/layout/equation1"/>
    <dgm:cxn modelId="{695F0BD4-6902-4511-B1D2-C30BAC416911}" type="presOf" srcId="{2221D129-9CF1-4AF4-B644-C78FEAFD1EE6}" destId="{48E65E87-6DA9-472C-8520-7B0CAF22C1E5}" srcOrd="0" destOrd="0" presId="urn:microsoft.com/office/officeart/2005/8/layout/equation1"/>
    <dgm:cxn modelId="{42D622D5-EB7C-49C0-91AE-58FB8218ABCE}" srcId="{CC4078C4-D59A-4BA8-8211-490D417E62FA}" destId="{CC99BD57-4E9F-4E8F-84F7-710FD49623E2}" srcOrd="1" destOrd="0" parTransId="{0A5C51E5-6B82-48FA-B80A-9868D4CBCCDC}" sibTransId="{D1138994-5E6F-4815-9A21-71CCCAD4A1A6}"/>
    <dgm:cxn modelId="{03F4CFD5-62DB-4D8E-A560-DE260BEEC0AC}" srcId="{CC4078C4-D59A-4BA8-8211-490D417E62FA}" destId="{2221D129-9CF1-4AF4-B644-C78FEAFD1EE6}" srcOrd="2" destOrd="0" parTransId="{AB262035-1134-4D17-A9FD-90D4EF4B6D21}" sibTransId="{D1A8B520-153A-4F85-9078-038F8E758711}"/>
    <dgm:cxn modelId="{6A9AE5E0-0F40-4D36-ABA2-2A4D2CD4DB07}" type="presOf" srcId="{CC4078C4-D59A-4BA8-8211-490D417E62FA}" destId="{48201B93-9FD8-4FDF-91A5-04ABF0D91801}" srcOrd="0" destOrd="0" presId="urn:microsoft.com/office/officeart/2005/8/layout/equation1"/>
    <dgm:cxn modelId="{816FA957-06C9-4F66-8731-A32C6B972DF8}" type="presParOf" srcId="{48201B93-9FD8-4FDF-91A5-04ABF0D91801}" destId="{D0119208-20C6-4563-9EA0-8CD41C89FF9C}" srcOrd="0" destOrd="0" presId="urn:microsoft.com/office/officeart/2005/8/layout/equation1"/>
    <dgm:cxn modelId="{09A5327D-6F82-44D1-B8CD-DF0BF40CF081}" type="presParOf" srcId="{48201B93-9FD8-4FDF-91A5-04ABF0D91801}" destId="{DB4D11E9-5A9B-4476-97A0-AC01E08ECABF}" srcOrd="1" destOrd="0" presId="urn:microsoft.com/office/officeart/2005/8/layout/equation1"/>
    <dgm:cxn modelId="{4161EA6E-F239-44CC-BFBA-BB0D1B9BF9DE}" type="presParOf" srcId="{48201B93-9FD8-4FDF-91A5-04ABF0D91801}" destId="{8087B560-1D05-48A6-98C0-82BAA89AA83D}" srcOrd="2" destOrd="0" presId="urn:microsoft.com/office/officeart/2005/8/layout/equation1"/>
    <dgm:cxn modelId="{5D064472-73BF-468F-ACF8-7C15796C25D8}" type="presParOf" srcId="{48201B93-9FD8-4FDF-91A5-04ABF0D91801}" destId="{E1A35BCA-4955-4F9F-B4D0-81C5B2BBE876}" srcOrd="3" destOrd="0" presId="urn:microsoft.com/office/officeart/2005/8/layout/equation1"/>
    <dgm:cxn modelId="{B7F3E5A6-4DDB-4AE5-9A07-63ACBC8F2ADB}" type="presParOf" srcId="{48201B93-9FD8-4FDF-91A5-04ABF0D91801}" destId="{18CE6F8C-7777-4BA3-836F-DBDE2CF2AEA6}" srcOrd="4" destOrd="0" presId="urn:microsoft.com/office/officeart/2005/8/layout/equation1"/>
    <dgm:cxn modelId="{B2F3CD69-E844-4566-B9DB-65272A02FB38}" type="presParOf" srcId="{48201B93-9FD8-4FDF-91A5-04ABF0D91801}" destId="{8A3A1A49-E982-425F-A77A-0082323D4CB6}" srcOrd="5" destOrd="0" presId="urn:microsoft.com/office/officeart/2005/8/layout/equation1"/>
    <dgm:cxn modelId="{95E696AD-1981-432C-BE7E-5B5992C1358D}" type="presParOf" srcId="{48201B93-9FD8-4FDF-91A5-04ABF0D91801}" destId="{91475F72-6E07-4E4B-A88B-41953019EED0}" srcOrd="6" destOrd="0" presId="urn:microsoft.com/office/officeart/2005/8/layout/equation1"/>
    <dgm:cxn modelId="{1A5F222D-9B17-4ECE-9D31-8463E1D7D6A7}" type="presParOf" srcId="{48201B93-9FD8-4FDF-91A5-04ABF0D91801}" destId="{4B594486-6479-44D5-96AE-CC205823741E}" srcOrd="7" destOrd="0" presId="urn:microsoft.com/office/officeart/2005/8/layout/equation1"/>
    <dgm:cxn modelId="{47B59F90-CCAA-4E15-B65C-5F5CB6E79CD8}" type="presParOf" srcId="{48201B93-9FD8-4FDF-91A5-04ABF0D91801}" destId="{48E65E87-6DA9-472C-8520-7B0CAF22C1E5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C4078C4-D59A-4BA8-8211-490D417E62FA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239929-127C-438A-9BA5-BEB26E1765F0}">
      <dgm:prSet phldrT="[Text]" custT="1"/>
      <dgm:spPr>
        <a:solidFill>
          <a:srgbClr val="CCA49C"/>
        </a:solidFill>
        <a:ln>
          <a:noFill/>
        </a:ln>
      </dgm:spPr>
      <dgm:t>
        <a:bodyPr/>
        <a:lstStyle/>
        <a:p>
          <a:r>
            <a:rPr lang="en-US" sz="2800" dirty="0">
              <a:solidFill>
                <a:schemeClr val="tx1"/>
              </a:solidFill>
            </a:rPr>
            <a:t>children</a:t>
          </a:r>
        </a:p>
      </dgm:t>
    </dgm:pt>
    <dgm:pt modelId="{52079AC8-025F-4C0B-8CA7-1E69076CC480}" type="parTrans" cxnId="{1CA063A6-E894-4698-AE10-DDB863F0C195}">
      <dgm:prSet/>
      <dgm:spPr/>
      <dgm:t>
        <a:bodyPr/>
        <a:lstStyle/>
        <a:p>
          <a:endParaRPr lang="en-US"/>
        </a:p>
      </dgm:t>
    </dgm:pt>
    <dgm:pt modelId="{026BA4CE-FB26-415D-BE20-C445C93A15AC}" type="sibTrans" cxnId="{1CA063A6-E894-4698-AE10-DDB863F0C195}">
      <dgm:prSet/>
      <dgm:spPr>
        <a:solidFill>
          <a:schemeClr val="bg1"/>
        </a:solidFill>
        <a:ln w="38100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CC99BD57-4E9F-4E8F-84F7-710FD49623E2}">
      <dgm:prSet phldrT="[Text]" custT="1"/>
      <dgm:spPr>
        <a:solidFill>
          <a:srgbClr val="CCA49C"/>
        </a:solidFill>
        <a:ln>
          <a:noFill/>
        </a:ln>
      </dgm:spPr>
      <dgm:t>
        <a:bodyPr/>
        <a:lstStyle/>
        <a:p>
          <a:r>
            <a:rPr lang="en-US" sz="4400" dirty="0">
              <a:solidFill>
                <a:schemeClr val="tx1"/>
              </a:solidFill>
            </a:rPr>
            <a:t>’s</a:t>
          </a:r>
          <a:endParaRPr lang="en-US" sz="2800" dirty="0">
            <a:solidFill>
              <a:schemeClr val="tx1"/>
            </a:solidFill>
          </a:endParaRPr>
        </a:p>
      </dgm:t>
    </dgm:pt>
    <dgm:pt modelId="{0A5C51E5-6B82-48FA-B80A-9868D4CBCCDC}" type="parTrans" cxnId="{42D622D5-EB7C-49C0-91AE-58FB8218ABCE}">
      <dgm:prSet/>
      <dgm:spPr/>
      <dgm:t>
        <a:bodyPr/>
        <a:lstStyle/>
        <a:p>
          <a:endParaRPr lang="en-US"/>
        </a:p>
      </dgm:t>
    </dgm:pt>
    <dgm:pt modelId="{D1138994-5E6F-4815-9A21-71CCCAD4A1A6}" type="sibTrans" cxnId="{42D622D5-EB7C-49C0-91AE-58FB8218ABCE}">
      <dgm:prSet/>
      <dgm:spPr>
        <a:solidFill>
          <a:schemeClr val="bg1"/>
        </a:solidFill>
        <a:ln w="28575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2221D129-9CF1-4AF4-B644-C78FEAFD1EE6}">
      <dgm:prSet custT="1"/>
      <dgm:spPr>
        <a:solidFill>
          <a:srgbClr val="CCA49C"/>
        </a:solidFill>
        <a:ln>
          <a:noFill/>
        </a:ln>
      </dgm:spPr>
      <dgm:t>
        <a:bodyPr/>
        <a:lstStyle/>
        <a:p>
          <a:r>
            <a:rPr lang="en-US" sz="3200" dirty="0">
              <a:solidFill>
                <a:schemeClr val="tx1"/>
              </a:solidFill>
            </a:rPr>
            <a:t>children’s</a:t>
          </a:r>
        </a:p>
      </dgm:t>
    </dgm:pt>
    <dgm:pt modelId="{AB262035-1134-4D17-A9FD-90D4EF4B6D21}" type="parTrans" cxnId="{03F4CFD5-62DB-4D8E-A560-DE260BEEC0AC}">
      <dgm:prSet/>
      <dgm:spPr/>
      <dgm:t>
        <a:bodyPr/>
        <a:lstStyle/>
        <a:p>
          <a:endParaRPr lang="en-US"/>
        </a:p>
      </dgm:t>
    </dgm:pt>
    <dgm:pt modelId="{D1A8B520-153A-4F85-9078-038F8E758711}" type="sibTrans" cxnId="{03F4CFD5-62DB-4D8E-A560-DE260BEEC0AC}">
      <dgm:prSet/>
      <dgm:spPr/>
      <dgm:t>
        <a:bodyPr/>
        <a:lstStyle/>
        <a:p>
          <a:endParaRPr lang="en-US"/>
        </a:p>
      </dgm:t>
    </dgm:pt>
    <dgm:pt modelId="{48201B93-9FD8-4FDF-91A5-04ABF0D91801}" type="pres">
      <dgm:prSet presAssocID="{CC4078C4-D59A-4BA8-8211-490D417E62FA}" presName="linearFlow" presStyleCnt="0">
        <dgm:presLayoutVars>
          <dgm:dir/>
          <dgm:resizeHandles val="exact"/>
        </dgm:presLayoutVars>
      </dgm:prSet>
      <dgm:spPr/>
    </dgm:pt>
    <dgm:pt modelId="{D0119208-20C6-4563-9EA0-8CD41C89FF9C}" type="pres">
      <dgm:prSet presAssocID="{56239929-127C-438A-9BA5-BEB26E1765F0}" presName="node" presStyleLbl="node1" presStyleIdx="0" presStyleCnt="3" custScaleX="163073" custScaleY="38539">
        <dgm:presLayoutVars>
          <dgm:bulletEnabled val="1"/>
        </dgm:presLayoutVars>
      </dgm:prSet>
      <dgm:spPr>
        <a:prstGeom prst="roundRect">
          <a:avLst/>
        </a:prstGeom>
      </dgm:spPr>
    </dgm:pt>
    <dgm:pt modelId="{DB4D11E9-5A9B-4476-97A0-AC01E08ECABF}" type="pres">
      <dgm:prSet presAssocID="{026BA4CE-FB26-415D-BE20-C445C93A15AC}" presName="spacerL" presStyleCnt="0"/>
      <dgm:spPr/>
    </dgm:pt>
    <dgm:pt modelId="{8087B560-1D05-48A6-98C0-82BAA89AA83D}" type="pres">
      <dgm:prSet presAssocID="{026BA4CE-FB26-415D-BE20-C445C93A15AC}" presName="sibTrans" presStyleLbl="sibTrans2D1" presStyleIdx="0" presStyleCnt="2"/>
      <dgm:spPr>
        <a:prstGeom prst="mathPlus">
          <a:avLst/>
        </a:prstGeom>
      </dgm:spPr>
    </dgm:pt>
    <dgm:pt modelId="{E1A35BCA-4955-4F9F-B4D0-81C5B2BBE876}" type="pres">
      <dgm:prSet presAssocID="{026BA4CE-FB26-415D-BE20-C445C93A15AC}" presName="spacerR" presStyleCnt="0"/>
      <dgm:spPr/>
    </dgm:pt>
    <dgm:pt modelId="{18CE6F8C-7777-4BA3-836F-DBDE2CF2AEA6}" type="pres">
      <dgm:prSet presAssocID="{CC99BD57-4E9F-4E8F-84F7-710FD49623E2}" presName="node" presStyleLbl="node1" presStyleIdx="1" presStyleCnt="3" custScaleX="68812" custScaleY="53582">
        <dgm:presLayoutVars>
          <dgm:bulletEnabled val="1"/>
        </dgm:presLayoutVars>
      </dgm:prSet>
      <dgm:spPr/>
    </dgm:pt>
    <dgm:pt modelId="{8A3A1A49-E982-425F-A77A-0082323D4CB6}" type="pres">
      <dgm:prSet presAssocID="{D1138994-5E6F-4815-9A21-71CCCAD4A1A6}" presName="spacerL" presStyleCnt="0"/>
      <dgm:spPr/>
    </dgm:pt>
    <dgm:pt modelId="{91475F72-6E07-4E4B-A88B-41953019EED0}" type="pres">
      <dgm:prSet presAssocID="{D1138994-5E6F-4815-9A21-71CCCAD4A1A6}" presName="sibTrans" presStyleLbl="sibTrans2D1" presStyleIdx="1" presStyleCnt="2"/>
      <dgm:spPr/>
    </dgm:pt>
    <dgm:pt modelId="{4B594486-6479-44D5-96AE-CC205823741E}" type="pres">
      <dgm:prSet presAssocID="{D1138994-5E6F-4815-9A21-71CCCAD4A1A6}" presName="spacerR" presStyleCnt="0"/>
      <dgm:spPr/>
    </dgm:pt>
    <dgm:pt modelId="{48E65E87-6DA9-472C-8520-7B0CAF22C1E5}" type="pres">
      <dgm:prSet presAssocID="{2221D129-9CF1-4AF4-B644-C78FEAFD1EE6}" presName="node" presStyleLbl="node1" presStyleIdx="2" presStyleCnt="3" custScaleX="205564">
        <dgm:presLayoutVars>
          <dgm:bulletEnabled val="1"/>
        </dgm:presLayoutVars>
      </dgm:prSet>
      <dgm:spPr/>
    </dgm:pt>
  </dgm:ptLst>
  <dgm:cxnLst>
    <dgm:cxn modelId="{BC3DB318-4FAA-4235-9D33-9E145E8A793C}" type="presOf" srcId="{D1138994-5E6F-4815-9A21-71CCCAD4A1A6}" destId="{91475F72-6E07-4E4B-A88B-41953019EED0}" srcOrd="0" destOrd="0" presId="urn:microsoft.com/office/officeart/2005/8/layout/equation1"/>
    <dgm:cxn modelId="{820BDCA5-FD5B-422B-B82C-3E0ECEDF20D6}" type="presOf" srcId="{56239929-127C-438A-9BA5-BEB26E1765F0}" destId="{D0119208-20C6-4563-9EA0-8CD41C89FF9C}" srcOrd="0" destOrd="0" presId="urn:microsoft.com/office/officeart/2005/8/layout/equation1"/>
    <dgm:cxn modelId="{1CA063A6-E894-4698-AE10-DDB863F0C195}" srcId="{CC4078C4-D59A-4BA8-8211-490D417E62FA}" destId="{56239929-127C-438A-9BA5-BEB26E1765F0}" srcOrd="0" destOrd="0" parTransId="{52079AC8-025F-4C0B-8CA7-1E69076CC480}" sibTransId="{026BA4CE-FB26-415D-BE20-C445C93A15AC}"/>
    <dgm:cxn modelId="{65DCAFB9-704B-4C25-9453-D7CAD9214150}" type="presOf" srcId="{CC99BD57-4E9F-4E8F-84F7-710FD49623E2}" destId="{18CE6F8C-7777-4BA3-836F-DBDE2CF2AEA6}" srcOrd="0" destOrd="0" presId="urn:microsoft.com/office/officeart/2005/8/layout/equation1"/>
    <dgm:cxn modelId="{8A0A39BF-FD7E-470C-822D-BCE5E160DB5B}" type="presOf" srcId="{2221D129-9CF1-4AF4-B644-C78FEAFD1EE6}" destId="{48E65E87-6DA9-472C-8520-7B0CAF22C1E5}" srcOrd="0" destOrd="0" presId="urn:microsoft.com/office/officeart/2005/8/layout/equation1"/>
    <dgm:cxn modelId="{A24E2BC3-8C96-489C-ADB4-7580E13D16EB}" type="presOf" srcId="{026BA4CE-FB26-415D-BE20-C445C93A15AC}" destId="{8087B560-1D05-48A6-98C0-82BAA89AA83D}" srcOrd="0" destOrd="0" presId="urn:microsoft.com/office/officeart/2005/8/layout/equation1"/>
    <dgm:cxn modelId="{42D622D5-EB7C-49C0-91AE-58FB8218ABCE}" srcId="{CC4078C4-D59A-4BA8-8211-490D417E62FA}" destId="{CC99BD57-4E9F-4E8F-84F7-710FD49623E2}" srcOrd="1" destOrd="0" parTransId="{0A5C51E5-6B82-48FA-B80A-9868D4CBCCDC}" sibTransId="{D1138994-5E6F-4815-9A21-71CCCAD4A1A6}"/>
    <dgm:cxn modelId="{03F4CFD5-62DB-4D8E-A560-DE260BEEC0AC}" srcId="{CC4078C4-D59A-4BA8-8211-490D417E62FA}" destId="{2221D129-9CF1-4AF4-B644-C78FEAFD1EE6}" srcOrd="2" destOrd="0" parTransId="{AB262035-1134-4D17-A9FD-90D4EF4B6D21}" sibTransId="{D1A8B520-153A-4F85-9078-038F8E758711}"/>
    <dgm:cxn modelId="{E7FB0AE3-85F7-45A2-B7DA-2FBEBABC0C1E}" type="presOf" srcId="{CC4078C4-D59A-4BA8-8211-490D417E62FA}" destId="{48201B93-9FD8-4FDF-91A5-04ABF0D91801}" srcOrd="0" destOrd="0" presId="urn:microsoft.com/office/officeart/2005/8/layout/equation1"/>
    <dgm:cxn modelId="{51390F90-561A-4D46-9F48-DABC589B7EA6}" type="presParOf" srcId="{48201B93-9FD8-4FDF-91A5-04ABF0D91801}" destId="{D0119208-20C6-4563-9EA0-8CD41C89FF9C}" srcOrd="0" destOrd="0" presId="urn:microsoft.com/office/officeart/2005/8/layout/equation1"/>
    <dgm:cxn modelId="{90476B25-6AE0-4CFF-A29C-0F00DE6802EC}" type="presParOf" srcId="{48201B93-9FD8-4FDF-91A5-04ABF0D91801}" destId="{DB4D11E9-5A9B-4476-97A0-AC01E08ECABF}" srcOrd="1" destOrd="0" presId="urn:microsoft.com/office/officeart/2005/8/layout/equation1"/>
    <dgm:cxn modelId="{C6D8BA9E-D23B-417E-9CF1-39D0CE539667}" type="presParOf" srcId="{48201B93-9FD8-4FDF-91A5-04ABF0D91801}" destId="{8087B560-1D05-48A6-98C0-82BAA89AA83D}" srcOrd="2" destOrd="0" presId="urn:microsoft.com/office/officeart/2005/8/layout/equation1"/>
    <dgm:cxn modelId="{ACD99C90-B09C-4318-B780-627F428EB7B7}" type="presParOf" srcId="{48201B93-9FD8-4FDF-91A5-04ABF0D91801}" destId="{E1A35BCA-4955-4F9F-B4D0-81C5B2BBE876}" srcOrd="3" destOrd="0" presId="urn:microsoft.com/office/officeart/2005/8/layout/equation1"/>
    <dgm:cxn modelId="{52E555A7-02B1-42AE-816E-62D1E68C4E53}" type="presParOf" srcId="{48201B93-9FD8-4FDF-91A5-04ABF0D91801}" destId="{18CE6F8C-7777-4BA3-836F-DBDE2CF2AEA6}" srcOrd="4" destOrd="0" presId="urn:microsoft.com/office/officeart/2005/8/layout/equation1"/>
    <dgm:cxn modelId="{B2CB5C0D-4B34-4ABA-9546-DC0EA03345DF}" type="presParOf" srcId="{48201B93-9FD8-4FDF-91A5-04ABF0D91801}" destId="{8A3A1A49-E982-425F-A77A-0082323D4CB6}" srcOrd="5" destOrd="0" presId="urn:microsoft.com/office/officeart/2005/8/layout/equation1"/>
    <dgm:cxn modelId="{9BFCADD4-ED4B-44AB-8F1B-DF2FE2C8C908}" type="presParOf" srcId="{48201B93-9FD8-4FDF-91A5-04ABF0D91801}" destId="{91475F72-6E07-4E4B-A88B-41953019EED0}" srcOrd="6" destOrd="0" presId="urn:microsoft.com/office/officeart/2005/8/layout/equation1"/>
    <dgm:cxn modelId="{96A6B0FB-D920-44AC-9DAB-F2B8BAD70E4A}" type="presParOf" srcId="{48201B93-9FD8-4FDF-91A5-04ABF0D91801}" destId="{4B594486-6479-44D5-96AE-CC205823741E}" srcOrd="7" destOrd="0" presId="urn:microsoft.com/office/officeart/2005/8/layout/equation1"/>
    <dgm:cxn modelId="{E83967F0-50B6-47A9-9045-ED09B22264BA}" type="presParOf" srcId="{48201B93-9FD8-4FDF-91A5-04ABF0D91801}" destId="{48E65E87-6DA9-472C-8520-7B0CAF22C1E5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C4078C4-D59A-4BA8-8211-490D417E62FA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239929-127C-438A-9BA5-BEB26E1765F0}">
      <dgm:prSet phldrT="[Text]" custT="1"/>
      <dgm:spPr>
        <a:solidFill>
          <a:srgbClr val="F2E2D2"/>
        </a:solidFill>
        <a:ln>
          <a:noFill/>
        </a:ln>
      </dgm:spPr>
      <dgm:t>
        <a:bodyPr/>
        <a:lstStyle/>
        <a:p>
          <a:r>
            <a:rPr lang="en-US" sz="2800" dirty="0">
              <a:solidFill>
                <a:schemeClr val="tx1"/>
              </a:solidFill>
            </a:rPr>
            <a:t>parents</a:t>
          </a:r>
        </a:p>
      </dgm:t>
    </dgm:pt>
    <dgm:pt modelId="{52079AC8-025F-4C0B-8CA7-1E69076CC480}" type="parTrans" cxnId="{1CA063A6-E894-4698-AE10-DDB863F0C195}">
      <dgm:prSet/>
      <dgm:spPr/>
      <dgm:t>
        <a:bodyPr/>
        <a:lstStyle/>
        <a:p>
          <a:endParaRPr lang="en-US"/>
        </a:p>
      </dgm:t>
    </dgm:pt>
    <dgm:pt modelId="{026BA4CE-FB26-415D-BE20-C445C93A15AC}" type="sibTrans" cxnId="{1CA063A6-E894-4698-AE10-DDB863F0C195}">
      <dgm:prSet/>
      <dgm:spPr>
        <a:solidFill>
          <a:schemeClr val="bg1"/>
        </a:solidFill>
        <a:ln w="38100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CC99BD57-4E9F-4E8F-84F7-710FD49623E2}">
      <dgm:prSet phldrT="[Text]" custT="1"/>
      <dgm:spPr>
        <a:solidFill>
          <a:srgbClr val="F2E2D2"/>
        </a:solidFill>
        <a:ln>
          <a:noFill/>
        </a:ln>
      </dgm:spPr>
      <dgm:t>
        <a:bodyPr/>
        <a:lstStyle/>
        <a:p>
          <a:r>
            <a:rPr lang="en-US" sz="4400" dirty="0">
              <a:solidFill>
                <a:schemeClr val="tx1"/>
              </a:solidFill>
            </a:rPr>
            <a:t>’</a:t>
          </a:r>
          <a:endParaRPr lang="en-US" sz="2800" dirty="0">
            <a:solidFill>
              <a:schemeClr val="tx1"/>
            </a:solidFill>
          </a:endParaRPr>
        </a:p>
      </dgm:t>
    </dgm:pt>
    <dgm:pt modelId="{0A5C51E5-6B82-48FA-B80A-9868D4CBCCDC}" type="parTrans" cxnId="{42D622D5-EB7C-49C0-91AE-58FB8218ABCE}">
      <dgm:prSet/>
      <dgm:spPr/>
      <dgm:t>
        <a:bodyPr/>
        <a:lstStyle/>
        <a:p>
          <a:endParaRPr lang="en-US"/>
        </a:p>
      </dgm:t>
    </dgm:pt>
    <dgm:pt modelId="{D1138994-5E6F-4815-9A21-71CCCAD4A1A6}" type="sibTrans" cxnId="{42D622D5-EB7C-49C0-91AE-58FB8218ABCE}">
      <dgm:prSet/>
      <dgm:spPr>
        <a:solidFill>
          <a:schemeClr val="bg1"/>
        </a:solidFill>
        <a:ln w="28575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2221D129-9CF1-4AF4-B644-C78FEAFD1EE6}">
      <dgm:prSet custT="1"/>
      <dgm:spPr>
        <a:solidFill>
          <a:srgbClr val="F2E2D2"/>
        </a:solidFill>
        <a:ln>
          <a:noFill/>
        </a:ln>
      </dgm:spPr>
      <dgm:t>
        <a:bodyPr/>
        <a:lstStyle/>
        <a:p>
          <a:r>
            <a:rPr lang="en-US" sz="3200" dirty="0">
              <a:solidFill>
                <a:schemeClr val="tx1"/>
              </a:solidFill>
            </a:rPr>
            <a:t>parents’</a:t>
          </a:r>
        </a:p>
      </dgm:t>
    </dgm:pt>
    <dgm:pt modelId="{AB262035-1134-4D17-A9FD-90D4EF4B6D21}" type="parTrans" cxnId="{03F4CFD5-62DB-4D8E-A560-DE260BEEC0AC}">
      <dgm:prSet/>
      <dgm:spPr/>
      <dgm:t>
        <a:bodyPr/>
        <a:lstStyle/>
        <a:p>
          <a:endParaRPr lang="en-US"/>
        </a:p>
      </dgm:t>
    </dgm:pt>
    <dgm:pt modelId="{D1A8B520-153A-4F85-9078-038F8E758711}" type="sibTrans" cxnId="{03F4CFD5-62DB-4D8E-A560-DE260BEEC0AC}">
      <dgm:prSet/>
      <dgm:spPr/>
      <dgm:t>
        <a:bodyPr/>
        <a:lstStyle/>
        <a:p>
          <a:endParaRPr lang="en-US"/>
        </a:p>
      </dgm:t>
    </dgm:pt>
    <dgm:pt modelId="{48201B93-9FD8-4FDF-91A5-04ABF0D91801}" type="pres">
      <dgm:prSet presAssocID="{CC4078C4-D59A-4BA8-8211-490D417E62FA}" presName="linearFlow" presStyleCnt="0">
        <dgm:presLayoutVars>
          <dgm:dir/>
          <dgm:resizeHandles val="exact"/>
        </dgm:presLayoutVars>
      </dgm:prSet>
      <dgm:spPr/>
    </dgm:pt>
    <dgm:pt modelId="{D0119208-20C6-4563-9EA0-8CD41C89FF9C}" type="pres">
      <dgm:prSet presAssocID="{56239929-127C-438A-9BA5-BEB26E1765F0}" presName="node" presStyleLbl="node1" presStyleIdx="0" presStyleCnt="3" custScaleX="163073" custScaleY="38539">
        <dgm:presLayoutVars>
          <dgm:bulletEnabled val="1"/>
        </dgm:presLayoutVars>
      </dgm:prSet>
      <dgm:spPr>
        <a:prstGeom prst="roundRect">
          <a:avLst/>
        </a:prstGeom>
      </dgm:spPr>
    </dgm:pt>
    <dgm:pt modelId="{DB4D11E9-5A9B-4476-97A0-AC01E08ECABF}" type="pres">
      <dgm:prSet presAssocID="{026BA4CE-FB26-415D-BE20-C445C93A15AC}" presName="spacerL" presStyleCnt="0"/>
      <dgm:spPr/>
    </dgm:pt>
    <dgm:pt modelId="{8087B560-1D05-48A6-98C0-82BAA89AA83D}" type="pres">
      <dgm:prSet presAssocID="{026BA4CE-FB26-415D-BE20-C445C93A15AC}" presName="sibTrans" presStyleLbl="sibTrans2D1" presStyleIdx="0" presStyleCnt="2"/>
      <dgm:spPr>
        <a:prstGeom prst="mathPlus">
          <a:avLst/>
        </a:prstGeom>
      </dgm:spPr>
    </dgm:pt>
    <dgm:pt modelId="{E1A35BCA-4955-4F9F-B4D0-81C5B2BBE876}" type="pres">
      <dgm:prSet presAssocID="{026BA4CE-FB26-415D-BE20-C445C93A15AC}" presName="spacerR" presStyleCnt="0"/>
      <dgm:spPr/>
    </dgm:pt>
    <dgm:pt modelId="{18CE6F8C-7777-4BA3-836F-DBDE2CF2AEA6}" type="pres">
      <dgm:prSet presAssocID="{CC99BD57-4E9F-4E8F-84F7-710FD49623E2}" presName="node" presStyleLbl="node1" presStyleIdx="1" presStyleCnt="3" custScaleX="68812" custScaleY="53582">
        <dgm:presLayoutVars>
          <dgm:bulletEnabled val="1"/>
        </dgm:presLayoutVars>
      </dgm:prSet>
      <dgm:spPr/>
    </dgm:pt>
    <dgm:pt modelId="{8A3A1A49-E982-425F-A77A-0082323D4CB6}" type="pres">
      <dgm:prSet presAssocID="{D1138994-5E6F-4815-9A21-71CCCAD4A1A6}" presName="spacerL" presStyleCnt="0"/>
      <dgm:spPr/>
    </dgm:pt>
    <dgm:pt modelId="{91475F72-6E07-4E4B-A88B-41953019EED0}" type="pres">
      <dgm:prSet presAssocID="{D1138994-5E6F-4815-9A21-71CCCAD4A1A6}" presName="sibTrans" presStyleLbl="sibTrans2D1" presStyleIdx="1" presStyleCnt="2"/>
      <dgm:spPr/>
    </dgm:pt>
    <dgm:pt modelId="{4B594486-6479-44D5-96AE-CC205823741E}" type="pres">
      <dgm:prSet presAssocID="{D1138994-5E6F-4815-9A21-71CCCAD4A1A6}" presName="spacerR" presStyleCnt="0"/>
      <dgm:spPr/>
    </dgm:pt>
    <dgm:pt modelId="{48E65E87-6DA9-472C-8520-7B0CAF22C1E5}" type="pres">
      <dgm:prSet presAssocID="{2221D129-9CF1-4AF4-B644-C78FEAFD1EE6}" presName="node" presStyleLbl="node1" presStyleIdx="2" presStyleCnt="3" custScaleX="205564">
        <dgm:presLayoutVars>
          <dgm:bulletEnabled val="1"/>
        </dgm:presLayoutVars>
      </dgm:prSet>
      <dgm:spPr/>
    </dgm:pt>
  </dgm:ptLst>
  <dgm:cxnLst>
    <dgm:cxn modelId="{010D8500-B645-4855-A65D-DC5273E36C74}" type="presOf" srcId="{CC4078C4-D59A-4BA8-8211-490D417E62FA}" destId="{48201B93-9FD8-4FDF-91A5-04ABF0D91801}" srcOrd="0" destOrd="0" presId="urn:microsoft.com/office/officeart/2005/8/layout/equation1"/>
    <dgm:cxn modelId="{62F65F3D-9654-4F51-AA29-55C9CF5011C5}" type="presOf" srcId="{D1138994-5E6F-4815-9A21-71CCCAD4A1A6}" destId="{91475F72-6E07-4E4B-A88B-41953019EED0}" srcOrd="0" destOrd="0" presId="urn:microsoft.com/office/officeart/2005/8/layout/equation1"/>
    <dgm:cxn modelId="{FE88A247-C844-4471-90C6-6F68DBA466FF}" type="presOf" srcId="{56239929-127C-438A-9BA5-BEB26E1765F0}" destId="{D0119208-20C6-4563-9EA0-8CD41C89FF9C}" srcOrd="0" destOrd="0" presId="urn:microsoft.com/office/officeart/2005/8/layout/equation1"/>
    <dgm:cxn modelId="{1CA063A6-E894-4698-AE10-DDB863F0C195}" srcId="{CC4078C4-D59A-4BA8-8211-490D417E62FA}" destId="{56239929-127C-438A-9BA5-BEB26E1765F0}" srcOrd="0" destOrd="0" parTransId="{52079AC8-025F-4C0B-8CA7-1E69076CC480}" sibTransId="{026BA4CE-FB26-415D-BE20-C445C93A15AC}"/>
    <dgm:cxn modelId="{4B1DFEB5-9FC1-4AF6-AA9D-0F83B1AB0103}" type="presOf" srcId="{2221D129-9CF1-4AF4-B644-C78FEAFD1EE6}" destId="{48E65E87-6DA9-472C-8520-7B0CAF22C1E5}" srcOrd="0" destOrd="0" presId="urn:microsoft.com/office/officeart/2005/8/layout/equation1"/>
    <dgm:cxn modelId="{24F9E4CF-9424-4BAD-AEE8-E1B051000CB0}" type="presOf" srcId="{026BA4CE-FB26-415D-BE20-C445C93A15AC}" destId="{8087B560-1D05-48A6-98C0-82BAA89AA83D}" srcOrd="0" destOrd="0" presId="urn:microsoft.com/office/officeart/2005/8/layout/equation1"/>
    <dgm:cxn modelId="{42D622D5-EB7C-49C0-91AE-58FB8218ABCE}" srcId="{CC4078C4-D59A-4BA8-8211-490D417E62FA}" destId="{CC99BD57-4E9F-4E8F-84F7-710FD49623E2}" srcOrd="1" destOrd="0" parTransId="{0A5C51E5-6B82-48FA-B80A-9868D4CBCCDC}" sibTransId="{D1138994-5E6F-4815-9A21-71CCCAD4A1A6}"/>
    <dgm:cxn modelId="{03F4CFD5-62DB-4D8E-A560-DE260BEEC0AC}" srcId="{CC4078C4-D59A-4BA8-8211-490D417E62FA}" destId="{2221D129-9CF1-4AF4-B644-C78FEAFD1EE6}" srcOrd="2" destOrd="0" parTransId="{AB262035-1134-4D17-A9FD-90D4EF4B6D21}" sibTransId="{D1A8B520-153A-4F85-9078-038F8E758711}"/>
    <dgm:cxn modelId="{D61022E1-2430-4D00-9AAC-2C1F15C35010}" type="presOf" srcId="{CC99BD57-4E9F-4E8F-84F7-710FD49623E2}" destId="{18CE6F8C-7777-4BA3-836F-DBDE2CF2AEA6}" srcOrd="0" destOrd="0" presId="urn:microsoft.com/office/officeart/2005/8/layout/equation1"/>
    <dgm:cxn modelId="{7EF1B3FE-0C35-4979-86AF-AF773E36CC89}" type="presParOf" srcId="{48201B93-9FD8-4FDF-91A5-04ABF0D91801}" destId="{D0119208-20C6-4563-9EA0-8CD41C89FF9C}" srcOrd="0" destOrd="0" presId="urn:microsoft.com/office/officeart/2005/8/layout/equation1"/>
    <dgm:cxn modelId="{FBDF0723-51E0-4905-8928-A5687C213763}" type="presParOf" srcId="{48201B93-9FD8-4FDF-91A5-04ABF0D91801}" destId="{DB4D11E9-5A9B-4476-97A0-AC01E08ECABF}" srcOrd="1" destOrd="0" presId="urn:microsoft.com/office/officeart/2005/8/layout/equation1"/>
    <dgm:cxn modelId="{0569177A-E999-415A-ADE7-25370CAF1768}" type="presParOf" srcId="{48201B93-9FD8-4FDF-91A5-04ABF0D91801}" destId="{8087B560-1D05-48A6-98C0-82BAA89AA83D}" srcOrd="2" destOrd="0" presId="urn:microsoft.com/office/officeart/2005/8/layout/equation1"/>
    <dgm:cxn modelId="{0CA12864-65F0-4CC8-A3FE-C428CDC9F501}" type="presParOf" srcId="{48201B93-9FD8-4FDF-91A5-04ABF0D91801}" destId="{E1A35BCA-4955-4F9F-B4D0-81C5B2BBE876}" srcOrd="3" destOrd="0" presId="urn:microsoft.com/office/officeart/2005/8/layout/equation1"/>
    <dgm:cxn modelId="{FCFCC7BB-F365-4A04-B879-8F126608CC47}" type="presParOf" srcId="{48201B93-9FD8-4FDF-91A5-04ABF0D91801}" destId="{18CE6F8C-7777-4BA3-836F-DBDE2CF2AEA6}" srcOrd="4" destOrd="0" presId="urn:microsoft.com/office/officeart/2005/8/layout/equation1"/>
    <dgm:cxn modelId="{2912C4EE-D7AE-4289-B622-79129978AFFD}" type="presParOf" srcId="{48201B93-9FD8-4FDF-91A5-04ABF0D91801}" destId="{8A3A1A49-E982-425F-A77A-0082323D4CB6}" srcOrd="5" destOrd="0" presId="urn:microsoft.com/office/officeart/2005/8/layout/equation1"/>
    <dgm:cxn modelId="{938401F1-2709-4CD4-BB1C-AFB31F0F3DEA}" type="presParOf" srcId="{48201B93-9FD8-4FDF-91A5-04ABF0D91801}" destId="{91475F72-6E07-4E4B-A88B-41953019EED0}" srcOrd="6" destOrd="0" presId="urn:microsoft.com/office/officeart/2005/8/layout/equation1"/>
    <dgm:cxn modelId="{48DB9B3E-FC69-4EF5-8336-80384C071A9E}" type="presParOf" srcId="{48201B93-9FD8-4FDF-91A5-04ABF0D91801}" destId="{4B594486-6479-44D5-96AE-CC205823741E}" srcOrd="7" destOrd="0" presId="urn:microsoft.com/office/officeart/2005/8/layout/equation1"/>
    <dgm:cxn modelId="{547EAE20-58F8-400D-B56F-335C44D78530}" type="presParOf" srcId="{48201B93-9FD8-4FDF-91A5-04ABF0D91801}" destId="{48E65E87-6DA9-472C-8520-7B0CAF22C1E5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119208-20C6-4563-9EA0-8CD41C89FF9C}">
      <dsp:nvSpPr>
        <dsp:cNvPr id="0" name=""/>
        <dsp:cNvSpPr/>
      </dsp:nvSpPr>
      <dsp:spPr>
        <a:xfrm>
          <a:off x="357" y="1182367"/>
          <a:ext cx="2287364" cy="540572"/>
        </a:xfrm>
        <a:prstGeom prst="roundRect">
          <a:avLst/>
        </a:prstGeom>
        <a:solidFill>
          <a:srgbClr val="62798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</a:rPr>
            <a:t>singular noun</a:t>
          </a:r>
        </a:p>
      </dsp:txBody>
      <dsp:txXfrm>
        <a:off x="26746" y="1208756"/>
        <a:ext cx="2234586" cy="487794"/>
      </dsp:txXfrm>
    </dsp:sp>
    <dsp:sp modelId="{8087B560-1D05-48A6-98C0-82BAA89AA83D}">
      <dsp:nvSpPr>
        <dsp:cNvPr id="0" name=""/>
        <dsp:cNvSpPr/>
      </dsp:nvSpPr>
      <dsp:spPr>
        <a:xfrm>
          <a:off x="2401618" y="1045881"/>
          <a:ext cx="813544" cy="813544"/>
        </a:xfrm>
        <a:prstGeom prst="mathPlus">
          <a:avLst/>
        </a:prstGeom>
        <a:solidFill>
          <a:schemeClr val="bg1"/>
        </a:solidFill>
        <a:ln w="38100"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2509453" y="1356980"/>
        <a:ext cx="597874" cy="191346"/>
      </dsp:txXfrm>
    </dsp:sp>
    <dsp:sp modelId="{18CE6F8C-7777-4BA3-836F-DBDE2CF2AEA6}">
      <dsp:nvSpPr>
        <dsp:cNvPr id="0" name=""/>
        <dsp:cNvSpPr/>
      </dsp:nvSpPr>
      <dsp:spPr>
        <a:xfrm>
          <a:off x="3329059" y="1076866"/>
          <a:ext cx="965200" cy="751574"/>
        </a:xfrm>
        <a:prstGeom prst="ellipse">
          <a:avLst/>
        </a:prstGeom>
        <a:solidFill>
          <a:srgbClr val="62798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>
              <a:solidFill>
                <a:schemeClr val="bg1"/>
              </a:solidFill>
            </a:rPr>
            <a:t>’s</a:t>
          </a:r>
          <a:endParaRPr lang="en-US" sz="2800" kern="1200" dirty="0">
            <a:solidFill>
              <a:schemeClr val="bg1"/>
            </a:solidFill>
          </a:endParaRPr>
        </a:p>
      </dsp:txBody>
      <dsp:txXfrm>
        <a:off x="3470409" y="1186931"/>
        <a:ext cx="682500" cy="531444"/>
      </dsp:txXfrm>
    </dsp:sp>
    <dsp:sp modelId="{91475F72-6E07-4E4B-A88B-41953019EED0}">
      <dsp:nvSpPr>
        <dsp:cNvPr id="0" name=""/>
        <dsp:cNvSpPr/>
      </dsp:nvSpPr>
      <dsp:spPr>
        <a:xfrm>
          <a:off x="4408155" y="1045881"/>
          <a:ext cx="813544" cy="813544"/>
        </a:xfrm>
        <a:prstGeom prst="mathEqual">
          <a:avLst/>
        </a:prstGeom>
        <a:solidFill>
          <a:schemeClr val="bg1"/>
        </a:solidFill>
        <a:ln w="28575"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400" kern="1200"/>
        </a:p>
      </dsp:txBody>
      <dsp:txXfrm>
        <a:off x="4515990" y="1213471"/>
        <a:ext cx="597874" cy="478364"/>
      </dsp:txXfrm>
    </dsp:sp>
    <dsp:sp modelId="{48E65E87-6DA9-472C-8520-7B0CAF22C1E5}">
      <dsp:nvSpPr>
        <dsp:cNvPr id="0" name=""/>
        <dsp:cNvSpPr/>
      </dsp:nvSpPr>
      <dsp:spPr>
        <a:xfrm>
          <a:off x="5335596" y="751322"/>
          <a:ext cx="2883370" cy="1402662"/>
        </a:xfrm>
        <a:prstGeom prst="ellipse">
          <a:avLst/>
        </a:prstGeom>
        <a:solidFill>
          <a:srgbClr val="62798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singular possessive</a:t>
          </a:r>
        </a:p>
      </dsp:txBody>
      <dsp:txXfrm>
        <a:off x="5757856" y="956737"/>
        <a:ext cx="2038850" cy="9918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119208-20C6-4563-9EA0-8CD41C89FF9C}">
      <dsp:nvSpPr>
        <dsp:cNvPr id="0" name=""/>
        <dsp:cNvSpPr/>
      </dsp:nvSpPr>
      <dsp:spPr>
        <a:xfrm>
          <a:off x="357" y="1182367"/>
          <a:ext cx="2287364" cy="540572"/>
        </a:xfrm>
        <a:prstGeom prst="roundRect">
          <a:avLst/>
        </a:prstGeom>
        <a:solidFill>
          <a:srgbClr val="62798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</a:rPr>
            <a:t>student</a:t>
          </a:r>
        </a:p>
      </dsp:txBody>
      <dsp:txXfrm>
        <a:off x="26746" y="1208756"/>
        <a:ext cx="2234586" cy="487794"/>
      </dsp:txXfrm>
    </dsp:sp>
    <dsp:sp modelId="{8087B560-1D05-48A6-98C0-82BAA89AA83D}">
      <dsp:nvSpPr>
        <dsp:cNvPr id="0" name=""/>
        <dsp:cNvSpPr/>
      </dsp:nvSpPr>
      <dsp:spPr>
        <a:xfrm>
          <a:off x="2401618" y="1045881"/>
          <a:ext cx="813544" cy="813544"/>
        </a:xfrm>
        <a:prstGeom prst="mathPlus">
          <a:avLst/>
        </a:prstGeom>
        <a:solidFill>
          <a:schemeClr val="bg1"/>
        </a:solidFill>
        <a:ln w="38100"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2509453" y="1356980"/>
        <a:ext cx="597874" cy="191346"/>
      </dsp:txXfrm>
    </dsp:sp>
    <dsp:sp modelId="{18CE6F8C-7777-4BA3-836F-DBDE2CF2AEA6}">
      <dsp:nvSpPr>
        <dsp:cNvPr id="0" name=""/>
        <dsp:cNvSpPr/>
      </dsp:nvSpPr>
      <dsp:spPr>
        <a:xfrm>
          <a:off x="3329059" y="1076866"/>
          <a:ext cx="965200" cy="751574"/>
        </a:xfrm>
        <a:prstGeom prst="ellipse">
          <a:avLst/>
        </a:prstGeom>
        <a:solidFill>
          <a:srgbClr val="62798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>
              <a:solidFill>
                <a:schemeClr val="bg1"/>
              </a:solidFill>
            </a:rPr>
            <a:t>’s</a:t>
          </a:r>
          <a:endParaRPr lang="en-US" sz="2800" kern="1200" dirty="0">
            <a:solidFill>
              <a:schemeClr val="bg1"/>
            </a:solidFill>
          </a:endParaRPr>
        </a:p>
      </dsp:txBody>
      <dsp:txXfrm>
        <a:off x="3470409" y="1186931"/>
        <a:ext cx="682500" cy="531444"/>
      </dsp:txXfrm>
    </dsp:sp>
    <dsp:sp modelId="{91475F72-6E07-4E4B-A88B-41953019EED0}">
      <dsp:nvSpPr>
        <dsp:cNvPr id="0" name=""/>
        <dsp:cNvSpPr/>
      </dsp:nvSpPr>
      <dsp:spPr>
        <a:xfrm>
          <a:off x="4408155" y="1045881"/>
          <a:ext cx="813544" cy="813544"/>
        </a:xfrm>
        <a:prstGeom prst="mathEqual">
          <a:avLst/>
        </a:prstGeom>
        <a:solidFill>
          <a:schemeClr val="bg1"/>
        </a:solidFill>
        <a:ln w="28575"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400" kern="1200"/>
        </a:p>
      </dsp:txBody>
      <dsp:txXfrm>
        <a:off x="4515990" y="1213471"/>
        <a:ext cx="597874" cy="478364"/>
      </dsp:txXfrm>
    </dsp:sp>
    <dsp:sp modelId="{48E65E87-6DA9-472C-8520-7B0CAF22C1E5}">
      <dsp:nvSpPr>
        <dsp:cNvPr id="0" name=""/>
        <dsp:cNvSpPr/>
      </dsp:nvSpPr>
      <dsp:spPr>
        <a:xfrm>
          <a:off x="5335596" y="751322"/>
          <a:ext cx="2883370" cy="1402662"/>
        </a:xfrm>
        <a:prstGeom prst="ellipse">
          <a:avLst/>
        </a:prstGeom>
        <a:solidFill>
          <a:srgbClr val="62798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student’s</a:t>
          </a:r>
        </a:p>
      </dsp:txBody>
      <dsp:txXfrm>
        <a:off x="5757856" y="956737"/>
        <a:ext cx="2038850" cy="9918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119208-20C6-4563-9EA0-8CD41C89FF9C}">
      <dsp:nvSpPr>
        <dsp:cNvPr id="0" name=""/>
        <dsp:cNvSpPr/>
      </dsp:nvSpPr>
      <dsp:spPr>
        <a:xfrm>
          <a:off x="357" y="1182367"/>
          <a:ext cx="2287364" cy="540572"/>
        </a:xfrm>
        <a:prstGeom prst="roundRect">
          <a:avLst/>
        </a:prstGeom>
        <a:solidFill>
          <a:srgbClr val="62798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</a:rPr>
            <a:t>singular noun</a:t>
          </a:r>
        </a:p>
      </dsp:txBody>
      <dsp:txXfrm>
        <a:off x="26746" y="1208756"/>
        <a:ext cx="2234586" cy="487794"/>
      </dsp:txXfrm>
    </dsp:sp>
    <dsp:sp modelId="{8087B560-1D05-48A6-98C0-82BAA89AA83D}">
      <dsp:nvSpPr>
        <dsp:cNvPr id="0" name=""/>
        <dsp:cNvSpPr/>
      </dsp:nvSpPr>
      <dsp:spPr>
        <a:xfrm>
          <a:off x="2401618" y="1045881"/>
          <a:ext cx="813544" cy="813544"/>
        </a:xfrm>
        <a:prstGeom prst="mathPlus">
          <a:avLst/>
        </a:prstGeom>
        <a:solidFill>
          <a:schemeClr val="bg1"/>
        </a:solidFill>
        <a:ln w="38100"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2509453" y="1356980"/>
        <a:ext cx="597874" cy="191346"/>
      </dsp:txXfrm>
    </dsp:sp>
    <dsp:sp modelId="{18CE6F8C-7777-4BA3-836F-DBDE2CF2AEA6}">
      <dsp:nvSpPr>
        <dsp:cNvPr id="0" name=""/>
        <dsp:cNvSpPr/>
      </dsp:nvSpPr>
      <dsp:spPr>
        <a:xfrm>
          <a:off x="3329059" y="1076866"/>
          <a:ext cx="965200" cy="751574"/>
        </a:xfrm>
        <a:prstGeom prst="ellipse">
          <a:avLst/>
        </a:prstGeom>
        <a:solidFill>
          <a:srgbClr val="62798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>
              <a:solidFill>
                <a:schemeClr val="bg1"/>
              </a:solidFill>
            </a:rPr>
            <a:t>’s</a:t>
          </a:r>
          <a:endParaRPr lang="en-US" sz="2800" kern="1200" dirty="0">
            <a:solidFill>
              <a:schemeClr val="bg1"/>
            </a:solidFill>
          </a:endParaRPr>
        </a:p>
      </dsp:txBody>
      <dsp:txXfrm>
        <a:off x="3470409" y="1186931"/>
        <a:ext cx="682500" cy="531444"/>
      </dsp:txXfrm>
    </dsp:sp>
    <dsp:sp modelId="{91475F72-6E07-4E4B-A88B-41953019EED0}">
      <dsp:nvSpPr>
        <dsp:cNvPr id="0" name=""/>
        <dsp:cNvSpPr/>
      </dsp:nvSpPr>
      <dsp:spPr>
        <a:xfrm>
          <a:off x="4408155" y="1045881"/>
          <a:ext cx="813544" cy="813544"/>
        </a:xfrm>
        <a:prstGeom prst="mathEqual">
          <a:avLst/>
        </a:prstGeom>
        <a:solidFill>
          <a:schemeClr val="bg1"/>
        </a:solidFill>
        <a:ln w="28575"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400" kern="1200"/>
        </a:p>
      </dsp:txBody>
      <dsp:txXfrm>
        <a:off x="4515990" y="1213471"/>
        <a:ext cx="597874" cy="478364"/>
      </dsp:txXfrm>
    </dsp:sp>
    <dsp:sp modelId="{48E65E87-6DA9-472C-8520-7B0CAF22C1E5}">
      <dsp:nvSpPr>
        <dsp:cNvPr id="0" name=""/>
        <dsp:cNvSpPr/>
      </dsp:nvSpPr>
      <dsp:spPr>
        <a:xfrm>
          <a:off x="5335596" y="751322"/>
          <a:ext cx="2883370" cy="1402662"/>
        </a:xfrm>
        <a:prstGeom prst="ellipse">
          <a:avLst/>
        </a:prstGeom>
        <a:solidFill>
          <a:srgbClr val="62798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singular possessive</a:t>
          </a:r>
        </a:p>
      </dsp:txBody>
      <dsp:txXfrm>
        <a:off x="5757856" y="956737"/>
        <a:ext cx="2038850" cy="99183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119208-20C6-4563-9EA0-8CD41C89FF9C}">
      <dsp:nvSpPr>
        <dsp:cNvPr id="0" name=""/>
        <dsp:cNvSpPr/>
      </dsp:nvSpPr>
      <dsp:spPr>
        <a:xfrm>
          <a:off x="357" y="1182367"/>
          <a:ext cx="2287364" cy="540572"/>
        </a:xfrm>
        <a:prstGeom prst="roundRect">
          <a:avLst/>
        </a:prstGeom>
        <a:solidFill>
          <a:srgbClr val="CCA49C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tx1"/>
              </a:solidFill>
            </a:rPr>
            <a:t>children</a:t>
          </a:r>
        </a:p>
      </dsp:txBody>
      <dsp:txXfrm>
        <a:off x="26746" y="1208756"/>
        <a:ext cx="2234586" cy="487794"/>
      </dsp:txXfrm>
    </dsp:sp>
    <dsp:sp modelId="{8087B560-1D05-48A6-98C0-82BAA89AA83D}">
      <dsp:nvSpPr>
        <dsp:cNvPr id="0" name=""/>
        <dsp:cNvSpPr/>
      </dsp:nvSpPr>
      <dsp:spPr>
        <a:xfrm>
          <a:off x="2401618" y="1045881"/>
          <a:ext cx="813544" cy="813544"/>
        </a:xfrm>
        <a:prstGeom prst="mathPlus">
          <a:avLst/>
        </a:prstGeom>
        <a:solidFill>
          <a:schemeClr val="bg1"/>
        </a:solidFill>
        <a:ln w="38100"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2509453" y="1356980"/>
        <a:ext cx="597874" cy="191346"/>
      </dsp:txXfrm>
    </dsp:sp>
    <dsp:sp modelId="{18CE6F8C-7777-4BA3-836F-DBDE2CF2AEA6}">
      <dsp:nvSpPr>
        <dsp:cNvPr id="0" name=""/>
        <dsp:cNvSpPr/>
      </dsp:nvSpPr>
      <dsp:spPr>
        <a:xfrm>
          <a:off x="3329059" y="1076866"/>
          <a:ext cx="965200" cy="751574"/>
        </a:xfrm>
        <a:prstGeom prst="ellipse">
          <a:avLst/>
        </a:prstGeom>
        <a:solidFill>
          <a:srgbClr val="CCA49C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>
              <a:solidFill>
                <a:schemeClr val="tx1"/>
              </a:solidFill>
            </a:rPr>
            <a:t>’s</a:t>
          </a:r>
          <a:endParaRPr lang="en-US" sz="2800" kern="1200" dirty="0">
            <a:solidFill>
              <a:schemeClr val="tx1"/>
            </a:solidFill>
          </a:endParaRPr>
        </a:p>
      </dsp:txBody>
      <dsp:txXfrm>
        <a:off x="3470409" y="1186931"/>
        <a:ext cx="682500" cy="531444"/>
      </dsp:txXfrm>
    </dsp:sp>
    <dsp:sp modelId="{91475F72-6E07-4E4B-A88B-41953019EED0}">
      <dsp:nvSpPr>
        <dsp:cNvPr id="0" name=""/>
        <dsp:cNvSpPr/>
      </dsp:nvSpPr>
      <dsp:spPr>
        <a:xfrm>
          <a:off x="4408155" y="1045881"/>
          <a:ext cx="813544" cy="813544"/>
        </a:xfrm>
        <a:prstGeom prst="mathEqual">
          <a:avLst/>
        </a:prstGeom>
        <a:solidFill>
          <a:schemeClr val="bg1"/>
        </a:solidFill>
        <a:ln w="28575"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400" kern="1200"/>
        </a:p>
      </dsp:txBody>
      <dsp:txXfrm>
        <a:off x="4515990" y="1213471"/>
        <a:ext cx="597874" cy="478364"/>
      </dsp:txXfrm>
    </dsp:sp>
    <dsp:sp modelId="{48E65E87-6DA9-472C-8520-7B0CAF22C1E5}">
      <dsp:nvSpPr>
        <dsp:cNvPr id="0" name=""/>
        <dsp:cNvSpPr/>
      </dsp:nvSpPr>
      <dsp:spPr>
        <a:xfrm>
          <a:off x="5335596" y="751322"/>
          <a:ext cx="2883370" cy="1402662"/>
        </a:xfrm>
        <a:prstGeom prst="ellipse">
          <a:avLst/>
        </a:prstGeom>
        <a:solidFill>
          <a:srgbClr val="CCA49C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tx1"/>
              </a:solidFill>
            </a:rPr>
            <a:t>children’s</a:t>
          </a:r>
        </a:p>
      </dsp:txBody>
      <dsp:txXfrm>
        <a:off x="5757856" y="956737"/>
        <a:ext cx="2038850" cy="99183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119208-20C6-4563-9EA0-8CD41C89FF9C}">
      <dsp:nvSpPr>
        <dsp:cNvPr id="0" name=""/>
        <dsp:cNvSpPr/>
      </dsp:nvSpPr>
      <dsp:spPr>
        <a:xfrm>
          <a:off x="357" y="1182367"/>
          <a:ext cx="2287364" cy="540572"/>
        </a:xfrm>
        <a:prstGeom prst="roundRect">
          <a:avLst/>
        </a:prstGeom>
        <a:solidFill>
          <a:srgbClr val="CCA49C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tx1"/>
              </a:solidFill>
            </a:rPr>
            <a:t>children</a:t>
          </a:r>
        </a:p>
      </dsp:txBody>
      <dsp:txXfrm>
        <a:off x="26746" y="1208756"/>
        <a:ext cx="2234586" cy="487794"/>
      </dsp:txXfrm>
    </dsp:sp>
    <dsp:sp modelId="{8087B560-1D05-48A6-98C0-82BAA89AA83D}">
      <dsp:nvSpPr>
        <dsp:cNvPr id="0" name=""/>
        <dsp:cNvSpPr/>
      </dsp:nvSpPr>
      <dsp:spPr>
        <a:xfrm>
          <a:off x="2401618" y="1045881"/>
          <a:ext cx="813544" cy="813544"/>
        </a:xfrm>
        <a:prstGeom prst="mathPlus">
          <a:avLst/>
        </a:prstGeom>
        <a:solidFill>
          <a:schemeClr val="bg1"/>
        </a:solidFill>
        <a:ln w="38100"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2509453" y="1356980"/>
        <a:ext cx="597874" cy="191346"/>
      </dsp:txXfrm>
    </dsp:sp>
    <dsp:sp modelId="{18CE6F8C-7777-4BA3-836F-DBDE2CF2AEA6}">
      <dsp:nvSpPr>
        <dsp:cNvPr id="0" name=""/>
        <dsp:cNvSpPr/>
      </dsp:nvSpPr>
      <dsp:spPr>
        <a:xfrm>
          <a:off x="3329059" y="1076866"/>
          <a:ext cx="965200" cy="751574"/>
        </a:xfrm>
        <a:prstGeom prst="ellipse">
          <a:avLst/>
        </a:prstGeom>
        <a:solidFill>
          <a:srgbClr val="CCA49C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>
              <a:solidFill>
                <a:schemeClr val="tx1"/>
              </a:solidFill>
            </a:rPr>
            <a:t>’s</a:t>
          </a:r>
          <a:endParaRPr lang="en-US" sz="2800" kern="1200" dirty="0">
            <a:solidFill>
              <a:schemeClr val="tx1"/>
            </a:solidFill>
          </a:endParaRPr>
        </a:p>
      </dsp:txBody>
      <dsp:txXfrm>
        <a:off x="3470409" y="1186931"/>
        <a:ext cx="682500" cy="531444"/>
      </dsp:txXfrm>
    </dsp:sp>
    <dsp:sp modelId="{91475F72-6E07-4E4B-A88B-41953019EED0}">
      <dsp:nvSpPr>
        <dsp:cNvPr id="0" name=""/>
        <dsp:cNvSpPr/>
      </dsp:nvSpPr>
      <dsp:spPr>
        <a:xfrm>
          <a:off x="4408155" y="1045881"/>
          <a:ext cx="813544" cy="813544"/>
        </a:xfrm>
        <a:prstGeom prst="mathEqual">
          <a:avLst/>
        </a:prstGeom>
        <a:solidFill>
          <a:schemeClr val="bg1"/>
        </a:solidFill>
        <a:ln w="28575"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400" kern="1200"/>
        </a:p>
      </dsp:txBody>
      <dsp:txXfrm>
        <a:off x="4515990" y="1213471"/>
        <a:ext cx="597874" cy="478364"/>
      </dsp:txXfrm>
    </dsp:sp>
    <dsp:sp modelId="{48E65E87-6DA9-472C-8520-7B0CAF22C1E5}">
      <dsp:nvSpPr>
        <dsp:cNvPr id="0" name=""/>
        <dsp:cNvSpPr/>
      </dsp:nvSpPr>
      <dsp:spPr>
        <a:xfrm>
          <a:off x="5335596" y="751322"/>
          <a:ext cx="2883370" cy="1402662"/>
        </a:xfrm>
        <a:prstGeom prst="ellipse">
          <a:avLst/>
        </a:prstGeom>
        <a:solidFill>
          <a:srgbClr val="CCA49C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tx1"/>
              </a:solidFill>
            </a:rPr>
            <a:t>children’s</a:t>
          </a:r>
        </a:p>
      </dsp:txBody>
      <dsp:txXfrm>
        <a:off x="5757856" y="956737"/>
        <a:ext cx="2038850" cy="99183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119208-20C6-4563-9EA0-8CD41C89FF9C}">
      <dsp:nvSpPr>
        <dsp:cNvPr id="0" name=""/>
        <dsp:cNvSpPr/>
      </dsp:nvSpPr>
      <dsp:spPr>
        <a:xfrm>
          <a:off x="357" y="1182367"/>
          <a:ext cx="2287364" cy="540572"/>
        </a:xfrm>
        <a:prstGeom prst="roundRect">
          <a:avLst/>
        </a:prstGeom>
        <a:solidFill>
          <a:srgbClr val="F2E2D2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tx1"/>
              </a:solidFill>
            </a:rPr>
            <a:t>parents</a:t>
          </a:r>
        </a:p>
      </dsp:txBody>
      <dsp:txXfrm>
        <a:off x="26746" y="1208756"/>
        <a:ext cx="2234586" cy="487794"/>
      </dsp:txXfrm>
    </dsp:sp>
    <dsp:sp modelId="{8087B560-1D05-48A6-98C0-82BAA89AA83D}">
      <dsp:nvSpPr>
        <dsp:cNvPr id="0" name=""/>
        <dsp:cNvSpPr/>
      </dsp:nvSpPr>
      <dsp:spPr>
        <a:xfrm>
          <a:off x="2401618" y="1045881"/>
          <a:ext cx="813544" cy="813544"/>
        </a:xfrm>
        <a:prstGeom prst="mathPlus">
          <a:avLst/>
        </a:prstGeom>
        <a:solidFill>
          <a:schemeClr val="bg1"/>
        </a:solidFill>
        <a:ln w="38100"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2509453" y="1356980"/>
        <a:ext cx="597874" cy="191346"/>
      </dsp:txXfrm>
    </dsp:sp>
    <dsp:sp modelId="{18CE6F8C-7777-4BA3-836F-DBDE2CF2AEA6}">
      <dsp:nvSpPr>
        <dsp:cNvPr id="0" name=""/>
        <dsp:cNvSpPr/>
      </dsp:nvSpPr>
      <dsp:spPr>
        <a:xfrm>
          <a:off x="3329059" y="1076866"/>
          <a:ext cx="965200" cy="751574"/>
        </a:xfrm>
        <a:prstGeom prst="ellipse">
          <a:avLst/>
        </a:prstGeom>
        <a:solidFill>
          <a:srgbClr val="F2E2D2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>
              <a:solidFill>
                <a:schemeClr val="tx1"/>
              </a:solidFill>
            </a:rPr>
            <a:t>’</a:t>
          </a:r>
          <a:endParaRPr lang="en-US" sz="2800" kern="1200" dirty="0">
            <a:solidFill>
              <a:schemeClr val="tx1"/>
            </a:solidFill>
          </a:endParaRPr>
        </a:p>
      </dsp:txBody>
      <dsp:txXfrm>
        <a:off x="3470409" y="1186931"/>
        <a:ext cx="682500" cy="531444"/>
      </dsp:txXfrm>
    </dsp:sp>
    <dsp:sp modelId="{91475F72-6E07-4E4B-A88B-41953019EED0}">
      <dsp:nvSpPr>
        <dsp:cNvPr id="0" name=""/>
        <dsp:cNvSpPr/>
      </dsp:nvSpPr>
      <dsp:spPr>
        <a:xfrm>
          <a:off x="4408155" y="1045881"/>
          <a:ext cx="813544" cy="813544"/>
        </a:xfrm>
        <a:prstGeom prst="mathEqual">
          <a:avLst/>
        </a:prstGeom>
        <a:solidFill>
          <a:schemeClr val="bg1"/>
        </a:solidFill>
        <a:ln w="28575"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400" kern="1200"/>
        </a:p>
      </dsp:txBody>
      <dsp:txXfrm>
        <a:off x="4515990" y="1213471"/>
        <a:ext cx="597874" cy="478364"/>
      </dsp:txXfrm>
    </dsp:sp>
    <dsp:sp modelId="{48E65E87-6DA9-472C-8520-7B0CAF22C1E5}">
      <dsp:nvSpPr>
        <dsp:cNvPr id="0" name=""/>
        <dsp:cNvSpPr/>
      </dsp:nvSpPr>
      <dsp:spPr>
        <a:xfrm>
          <a:off x="5335596" y="751322"/>
          <a:ext cx="2883370" cy="1402662"/>
        </a:xfrm>
        <a:prstGeom prst="ellipse">
          <a:avLst/>
        </a:prstGeom>
        <a:solidFill>
          <a:srgbClr val="F2E2D2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tx1"/>
              </a:solidFill>
            </a:rPr>
            <a:t>parents’</a:t>
          </a:r>
        </a:p>
      </dsp:txBody>
      <dsp:txXfrm>
        <a:off x="5757856" y="956737"/>
        <a:ext cx="2038850" cy="9918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Apostrophes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Contractions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389060" y="1589521"/>
            <a:ext cx="2080340" cy="760714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1974198"/>
              <a:ext cx="1664514" cy="116489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/>
                <a:t>Phrase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374775" y="2501375"/>
            <a:ext cx="2080340" cy="2598567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182545" y="3763455"/>
              <a:ext cx="1664514" cy="132222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r">
                <a:lnSpc>
                  <a:spcPct val="150000"/>
                </a:lnSpc>
              </a:pPr>
              <a:r>
                <a:rPr lang="en-US" sz="2200" dirty="0"/>
                <a:t>Let us</a:t>
              </a:r>
            </a:p>
            <a:p>
              <a:pPr algn="r">
                <a:lnSpc>
                  <a:spcPct val="150000"/>
                </a:lnSpc>
              </a:pPr>
              <a:r>
                <a:rPr lang="en-US" sz="2200" dirty="0"/>
                <a:t>Cannot</a:t>
              </a:r>
            </a:p>
            <a:p>
              <a:pPr algn="r">
                <a:lnSpc>
                  <a:spcPct val="150000"/>
                </a:lnSpc>
              </a:pPr>
              <a:r>
                <a:rPr lang="en-US" sz="2200" dirty="0"/>
                <a:t>She is</a:t>
              </a:r>
            </a:p>
            <a:p>
              <a:pPr algn="r">
                <a:lnSpc>
                  <a:spcPct val="150000"/>
                </a:lnSpc>
              </a:pPr>
              <a:r>
                <a:rPr lang="en-US" sz="2200" dirty="0"/>
                <a:t>They are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757312" y="2501376"/>
            <a:ext cx="2080340" cy="2596552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842480" y="3761552"/>
              <a:ext cx="1664514" cy="132325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200" dirty="0"/>
                <a:t>Let’s </a:t>
              </a:r>
            </a:p>
            <a:p>
              <a:pPr>
                <a:lnSpc>
                  <a:spcPct val="150000"/>
                </a:lnSpc>
              </a:pPr>
              <a:r>
                <a:rPr lang="en-US" sz="2200" dirty="0"/>
                <a:t>Can’t</a:t>
              </a:r>
            </a:p>
            <a:p>
              <a:pPr>
                <a:lnSpc>
                  <a:spcPct val="150000"/>
                </a:lnSpc>
              </a:pPr>
              <a:r>
                <a:rPr lang="en-US" sz="2200" dirty="0"/>
                <a:t>She’s </a:t>
              </a:r>
            </a:p>
            <a:p>
              <a:pPr>
                <a:lnSpc>
                  <a:spcPct val="150000"/>
                </a:lnSpc>
              </a:pPr>
              <a:r>
                <a:rPr lang="en-US" sz="2200" dirty="0"/>
                <a:t>They’re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57312" y="1589521"/>
            <a:ext cx="2080340" cy="760715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1968917"/>
              <a:ext cx="1664514" cy="11648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/>
                <a:t>Contraction</a:t>
              </a:r>
            </a:p>
          </p:txBody>
        </p:sp>
      </p:grpSp>
      <p:sp>
        <p:nvSpPr>
          <p:cNvPr id="3" name="Right Arrow 2"/>
          <p:cNvSpPr/>
          <p:nvPr/>
        </p:nvSpPr>
        <p:spPr>
          <a:xfrm>
            <a:off x="4264293" y="2949120"/>
            <a:ext cx="703739" cy="267128"/>
          </a:xfrm>
          <a:prstGeom prst="rightArrow">
            <a:avLst>
              <a:gd name="adj1" fmla="val 42308"/>
              <a:gd name="adj2" fmla="val 5769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>
            <a:off x="4264291" y="3946072"/>
            <a:ext cx="703739" cy="267128"/>
          </a:xfrm>
          <a:prstGeom prst="rightArrow">
            <a:avLst>
              <a:gd name="adj1" fmla="val 42308"/>
              <a:gd name="adj2" fmla="val 5769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>
            <a:off x="4264288" y="3446573"/>
            <a:ext cx="703739" cy="267128"/>
          </a:xfrm>
          <a:prstGeom prst="rightArrow">
            <a:avLst>
              <a:gd name="adj1" fmla="val 42308"/>
              <a:gd name="adj2" fmla="val 5769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4264287" y="4443525"/>
            <a:ext cx="703739" cy="267128"/>
          </a:xfrm>
          <a:prstGeom prst="rightArrow">
            <a:avLst>
              <a:gd name="adj1" fmla="val 42308"/>
              <a:gd name="adj2" fmla="val 5769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74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Contractions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57187" y="1612191"/>
            <a:ext cx="8429626" cy="3395744"/>
            <a:chOff x="365111" y="1821206"/>
            <a:chExt cx="8443024" cy="3298655"/>
          </a:xfrm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or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835260"/>
              <a:ext cx="3325552" cy="10547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/>
                <a:t>It’s 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819738"/>
              <a:ext cx="3325552" cy="10858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/>
                <a:t>Its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93921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Contractions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57187" y="1612191"/>
            <a:ext cx="8429626" cy="3395744"/>
            <a:chOff x="365111" y="1821206"/>
            <a:chExt cx="8443024" cy="3298655"/>
          </a:xfrm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or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835260"/>
              <a:ext cx="3325552" cy="10547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/>
                <a:t>Who’s 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819738"/>
              <a:ext cx="3325552" cy="10858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/>
                <a:t>Whose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332843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Shortened Numbers and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542923" y="3358449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Apostrophes are placed wherever letters or numbers are missing.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42922" y="2105430"/>
            <a:ext cx="8058153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Apostrophes are used to shorten words and numbers.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606833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Shortened Words or Numbers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378786" y="1764179"/>
            <a:ext cx="2080340" cy="760714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1974198"/>
              <a:ext cx="1664514" cy="116489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/>
                <a:t>Long Version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374775" y="2640458"/>
            <a:ext cx="2080340" cy="2459484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260316" y="3923950"/>
              <a:ext cx="1664514" cy="100604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r">
                <a:lnSpc>
                  <a:spcPct val="150000"/>
                </a:lnSpc>
              </a:pPr>
              <a:r>
                <a:rPr lang="en-US" sz="2200" dirty="0"/>
                <a:t>Of the clock</a:t>
              </a:r>
            </a:p>
            <a:p>
              <a:pPr algn="r">
                <a:lnSpc>
                  <a:spcPct val="150000"/>
                </a:lnSpc>
              </a:pPr>
              <a:r>
                <a:rPr lang="en-US" sz="2200" dirty="0"/>
                <a:t>Madam</a:t>
              </a:r>
            </a:p>
            <a:p>
              <a:pPr algn="r">
                <a:lnSpc>
                  <a:spcPct val="150000"/>
                </a:lnSpc>
              </a:pPr>
              <a:r>
                <a:rPr lang="en-US" sz="2200" dirty="0"/>
                <a:t>1990s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757312" y="2640458"/>
            <a:ext cx="2080340" cy="2457470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801384" y="3908542"/>
              <a:ext cx="1664514" cy="102927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200" dirty="0"/>
                <a:t>o’clock </a:t>
              </a:r>
            </a:p>
            <a:p>
              <a:pPr>
                <a:lnSpc>
                  <a:spcPct val="150000"/>
                </a:lnSpc>
              </a:pPr>
              <a:r>
                <a:rPr lang="en-US" sz="2200" dirty="0"/>
                <a:t>Ma’am</a:t>
              </a:r>
            </a:p>
            <a:p>
              <a:pPr>
                <a:lnSpc>
                  <a:spcPct val="150000"/>
                </a:lnSpc>
              </a:pPr>
              <a:r>
                <a:rPr lang="en-US" sz="2200" dirty="0"/>
                <a:t>‘90s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57312" y="1764179"/>
            <a:ext cx="2080340" cy="760715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97868" y="1955350"/>
              <a:ext cx="1948257" cy="127644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dirty="0"/>
                <a:t>Short Version</a:t>
              </a:r>
            </a:p>
          </p:txBody>
        </p:sp>
      </p:grpSp>
      <p:sp>
        <p:nvSpPr>
          <p:cNvPr id="20" name="Right Arrow 19"/>
          <p:cNvSpPr/>
          <p:nvPr/>
        </p:nvSpPr>
        <p:spPr>
          <a:xfrm>
            <a:off x="4250707" y="3261875"/>
            <a:ext cx="703739" cy="267128"/>
          </a:xfrm>
          <a:prstGeom prst="rightArrow">
            <a:avLst>
              <a:gd name="adj1" fmla="val 42308"/>
              <a:gd name="adj2" fmla="val 5769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>
            <a:off x="4250707" y="3762902"/>
            <a:ext cx="703739" cy="267128"/>
          </a:xfrm>
          <a:prstGeom prst="rightArrow">
            <a:avLst>
              <a:gd name="adj1" fmla="val 42308"/>
              <a:gd name="adj2" fmla="val 5769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4250707" y="4259452"/>
            <a:ext cx="703739" cy="267128"/>
          </a:xfrm>
          <a:prstGeom prst="rightArrow">
            <a:avLst>
              <a:gd name="adj1" fmla="val 42308"/>
              <a:gd name="adj2" fmla="val 5769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8089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474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Apostrophes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371600" y="1562100"/>
            <a:ext cx="6610350" cy="1038225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Possessive nouns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2755881"/>
            <a:ext cx="6610350" cy="1038225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Contractions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371600" y="3949662"/>
            <a:ext cx="6610350" cy="1038225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Shortened numbers and words</a:t>
            </a:r>
          </a:p>
        </p:txBody>
      </p:sp>
    </p:spTree>
    <p:extLst>
      <p:ext uri="{BB962C8B-B14F-4D97-AF65-F5344CB8AC3E}">
        <p14:creationId xmlns:p14="http://schemas.microsoft.com/office/powerpoint/2010/main" val="2553548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Possessive 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678477" y="1686708"/>
            <a:ext cx="5736966" cy="1169847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2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Possessive nouns show ownership of an item.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678477" y="2988057"/>
            <a:ext cx="5736966" cy="1155110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2" cy="27950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Possessive nouns always use an apostrophe.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Possessive 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1466063" y="3354864"/>
            <a:ext cx="1481177" cy="279610"/>
          </a:xfrm>
          <a:prstGeom prst="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632318" y="2618055"/>
            <a:ext cx="763260" cy="347623"/>
          </a:xfrm>
          <a:prstGeom prst="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83910" y="2535538"/>
            <a:ext cx="77761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The jury’s decision shocked everyone in the courtroom. 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In tomorrow’s game, be sure to wear your ankle brace. 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Singular Possessive 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540348321"/>
              </p:ext>
            </p:extLst>
          </p:nvPr>
        </p:nvGraphicFramePr>
        <p:xfrm>
          <a:off x="460626" y="966335"/>
          <a:ext cx="8219324" cy="29053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01305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Singular Possessive 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val="1850079222"/>
              </p:ext>
            </p:extLst>
          </p:nvPr>
        </p:nvGraphicFramePr>
        <p:xfrm>
          <a:off x="452064" y="2858497"/>
          <a:ext cx="8219324" cy="29053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4012907728"/>
              </p:ext>
            </p:extLst>
          </p:nvPr>
        </p:nvGraphicFramePr>
        <p:xfrm>
          <a:off x="460626" y="966335"/>
          <a:ext cx="8219324" cy="29053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509744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Plural Possessive 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val="116586337"/>
              </p:ext>
            </p:extLst>
          </p:nvPr>
        </p:nvGraphicFramePr>
        <p:xfrm>
          <a:off x="462338" y="1050243"/>
          <a:ext cx="8219324" cy="29053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4032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Plural Possessive 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val="2265360433"/>
              </p:ext>
            </p:extLst>
          </p:nvPr>
        </p:nvGraphicFramePr>
        <p:xfrm>
          <a:off x="462338" y="1050243"/>
          <a:ext cx="8219324" cy="29053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227492606"/>
              </p:ext>
            </p:extLst>
          </p:nvPr>
        </p:nvGraphicFramePr>
        <p:xfrm>
          <a:off x="462338" y="2969798"/>
          <a:ext cx="8219324" cy="29053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236501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Contractions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2" y="2078182"/>
            <a:ext cx="8058154" cy="1723001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91035"/>
              <a:ext cx="7807571" cy="24504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prstClr val="white"/>
                  </a:solidFill>
                </a:rPr>
                <a:t>a phrase that has been shortened into one word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07079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1103</TotalTime>
  <Words>187</Words>
  <Application>Microsoft Office PowerPoint</Application>
  <PresentationFormat>On-screen Show (4:3)</PresentationFormat>
  <Paragraphs>82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Clark</cp:lastModifiedBy>
  <cp:revision>117</cp:revision>
  <dcterms:created xsi:type="dcterms:W3CDTF">2014-11-06T15:36:04Z</dcterms:created>
  <dcterms:modified xsi:type="dcterms:W3CDTF">2018-05-04T19:12:27Z</dcterms:modified>
</cp:coreProperties>
</file>